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9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2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9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5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8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4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3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86CF6-61B8-BA48-B97B-84D101317315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69AA4-CBDC-6E4B-A073-B03D83FF1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7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idea of density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44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Archimedes and the crown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Archimedes is a Greek mathematician, lived in Syracuse (Sicily).</a:t>
            </a:r>
          </a:p>
          <a:p>
            <a:r>
              <a:rPr lang="en-US" dirty="0" smtClean="0"/>
              <a:t>He made important discoveries, about the crown  from King of Syracuse.</a:t>
            </a:r>
          </a:p>
          <a:p>
            <a:r>
              <a:rPr lang="en-US" dirty="0" smtClean="0"/>
              <a:t>Archimedes put the crown in container of water and measured the rise in level.</a:t>
            </a:r>
          </a:p>
          <a:p>
            <a:r>
              <a:rPr lang="en-US" dirty="0" smtClean="0"/>
              <a:t>Then he did the same with an equal mass of pure gold. The rise in level was different. So the crown could not have been pure gold.</a:t>
            </a:r>
          </a:p>
          <a:p>
            <a:r>
              <a:rPr lang="en-US" dirty="0" smtClean="0"/>
              <a:t>He measured the volume  of  irregular solid.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85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rchimedes_water_balance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221" r="-712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485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Fined some example</a:t>
            </a:r>
          </a:p>
          <a:p>
            <a:r>
              <a:rPr lang="en-US" dirty="0" smtClean="0"/>
              <a:t> To repeat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147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up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Which is heavier, a </a:t>
            </a:r>
            <a:r>
              <a:rPr lang="en-US" sz="3600" dirty="0" err="1" smtClean="0"/>
              <a:t>tonne</a:t>
            </a:r>
            <a:r>
              <a:rPr lang="en-US" sz="3600" dirty="0" smtClean="0"/>
              <a:t> of lead or a </a:t>
            </a:r>
            <a:r>
              <a:rPr lang="en-US" sz="3600" dirty="0" err="1" smtClean="0"/>
              <a:t>tonne</a:t>
            </a:r>
            <a:r>
              <a:rPr lang="en-US" sz="3600" dirty="0" smtClean="0"/>
              <a:t> of feathers?</a:t>
            </a:r>
          </a:p>
          <a:p>
            <a:pPr marL="0" indent="0">
              <a:buNone/>
            </a:pPr>
            <a:r>
              <a:rPr lang="en-US" dirty="0" smtClean="0"/>
              <a:t>Everyone knows that lead is heavier than feathers, but that is not the right answer.</a:t>
            </a:r>
          </a:p>
          <a:p>
            <a:pPr marL="0" indent="0">
              <a:buNone/>
            </a:pPr>
            <a:r>
              <a:rPr lang="en-US" dirty="0" err="1" smtClean="0"/>
              <a:t>Tonne</a:t>
            </a:r>
            <a:r>
              <a:rPr lang="en-US" dirty="0" smtClean="0"/>
              <a:t> of anything  weighs the same.</a:t>
            </a:r>
          </a:p>
          <a:p>
            <a:pPr marL="0" indent="0">
              <a:buNone/>
            </a:pPr>
            <a:r>
              <a:rPr lang="en-US" dirty="0" smtClean="0"/>
              <a:t>1t=1000kg</a:t>
            </a:r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 err="1" smtClean="0"/>
              <a:t>tonne</a:t>
            </a:r>
            <a:r>
              <a:rPr lang="en-US" dirty="0" smtClean="0"/>
              <a:t> of feathers occupies much more space than one </a:t>
            </a:r>
            <a:r>
              <a:rPr lang="en-US" dirty="0" err="1" smtClean="0"/>
              <a:t>tonne</a:t>
            </a:r>
            <a:r>
              <a:rPr lang="en-US" dirty="0" smtClean="0"/>
              <a:t> of lead.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779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say that lead has a greater density than feathers.</a:t>
            </a:r>
          </a:p>
          <a:p>
            <a:r>
              <a:rPr lang="en-US" dirty="0" smtClean="0"/>
              <a:t>The density of material tells us about the amount of a substance in one cubic </a:t>
            </a:r>
            <a:r>
              <a:rPr lang="en-US" dirty="0" err="1" smtClean="0"/>
              <a:t>centimetre</a:t>
            </a:r>
            <a:r>
              <a:rPr lang="en-US" dirty="0" smtClean="0"/>
              <a:t> of the materials.</a:t>
            </a:r>
          </a:p>
          <a:p>
            <a:r>
              <a:rPr lang="en-US" dirty="0" smtClean="0"/>
              <a:t>For each material  we find the mass of 1cm3.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has very low density ,</a:t>
            </a:r>
            <a:r>
              <a:rPr lang="en-US" dirty="0" err="1" smtClean="0"/>
              <a:t>ρ</a:t>
            </a:r>
            <a:r>
              <a:rPr lang="en-US" dirty="0" smtClean="0"/>
              <a:t>=0.0013g/cm3</a:t>
            </a:r>
          </a:p>
          <a:p>
            <a:r>
              <a:rPr lang="en-US" dirty="0" smtClean="0"/>
              <a:t>Particles are spread out, far apart from each other.</a:t>
            </a:r>
          </a:p>
          <a:p>
            <a:r>
              <a:rPr lang="en-US" dirty="0" smtClean="0"/>
              <a:t>Lead is a solid.</a:t>
            </a:r>
          </a:p>
          <a:p>
            <a:r>
              <a:rPr lang="en-US" dirty="0" smtClean="0"/>
              <a:t>Particles are packed closely together.</a:t>
            </a:r>
          </a:p>
          <a:p>
            <a:r>
              <a:rPr lang="en-US" dirty="0" smtClean="0"/>
              <a:t>The particle model tells us why lead has a greater density than air.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0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water boils, it becomes steam. Its particles spread out and occupy a greater volume.</a:t>
            </a:r>
          </a:p>
          <a:p>
            <a:r>
              <a:rPr lang="en-US" dirty="0" smtClean="0"/>
              <a:t>Has its density increased or decreased?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8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Density=mass/volume</a:t>
            </a:r>
          </a:p>
          <a:p>
            <a:r>
              <a:rPr lang="en-US" dirty="0" smtClean="0"/>
              <a:t>Mass in grams</a:t>
            </a:r>
          </a:p>
          <a:p>
            <a:r>
              <a:rPr lang="en-US" dirty="0" smtClean="0"/>
              <a:t>Volume in centimeters cubed</a:t>
            </a:r>
          </a:p>
          <a:p>
            <a:pPr marL="0" indent="0">
              <a:buNone/>
            </a:pPr>
            <a:r>
              <a:rPr lang="en-US" dirty="0" smtClean="0"/>
              <a:t>  Mass is measured using a balance.</a:t>
            </a:r>
          </a:p>
          <a:p>
            <a:pPr marL="0" indent="0">
              <a:buNone/>
            </a:pPr>
            <a:r>
              <a:rPr lang="en-US" dirty="0" smtClean="0"/>
              <a:t>Measuring volume (rectangular solid block):</a:t>
            </a:r>
          </a:p>
          <a:p>
            <a:pPr marL="0" indent="0">
              <a:buNone/>
            </a:pPr>
            <a:r>
              <a:rPr lang="en-US" dirty="0" smtClean="0"/>
              <a:t>Volume=length x width x height</a:t>
            </a:r>
          </a:p>
          <a:p>
            <a:pPr marL="0" indent="0">
              <a:buNone/>
            </a:pPr>
            <a:r>
              <a:rPr lang="en-US" dirty="0" smtClean="0"/>
              <a:t>Or volume of liquid with measuring cylinder, read the volume from the scale.</a:t>
            </a:r>
          </a:p>
          <a:p>
            <a:pPr marL="0" indent="0">
              <a:buNone/>
            </a:pPr>
            <a:r>
              <a:rPr lang="en-US" dirty="0" smtClean="0"/>
              <a:t>Irregular solid- put in the water in the measuring cylinder. Calculate the increase in volume.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74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Density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P:124</a:t>
            </a:r>
          </a:p>
          <a:p>
            <a:r>
              <a:rPr lang="en-US" dirty="0" smtClean="0"/>
              <a:t>Density=mass/volume</a:t>
            </a:r>
          </a:p>
          <a:p>
            <a:r>
              <a:rPr lang="en-US" dirty="0" smtClean="0"/>
              <a:t>Mass=density x volume</a:t>
            </a:r>
          </a:p>
          <a:p>
            <a:r>
              <a:rPr lang="en-US" dirty="0" smtClean="0"/>
              <a:t>Volume= mass/density</a:t>
            </a:r>
          </a:p>
          <a:p>
            <a:r>
              <a:rPr lang="en-US" dirty="0" smtClean="0"/>
              <a:t>(Units </a:t>
            </a:r>
          </a:p>
          <a:p>
            <a:r>
              <a:rPr lang="en-US" dirty="0" smtClean="0"/>
              <a:t>1 l= 1dm3</a:t>
            </a:r>
          </a:p>
          <a:p>
            <a:r>
              <a:rPr lang="en-US" dirty="0" smtClean="0"/>
              <a:t>1m3=1000 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64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1. </a:t>
            </a:r>
            <a:r>
              <a:rPr lang="en-US" sz="2900" dirty="0" err="1" smtClean="0">
                <a:latin typeface="Lucida Grande"/>
                <a:ea typeface="Lucida Grande"/>
                <a:cs typeface="Lucida Grande"/>
              </a:rPr>
              <a:t>ρ</a:t>
            </a:r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=78kg/m3  </a:t>
            </a:r>
            <a:r>
              <a:rPr lang="en-US" sz="2900" dirty="0" err="1" smtClean="0">
                <a:latin typeface="Lucida Grande"/>
                <a:ea typeface="Lucida Grande"/>
                <a:cs typeface="Lucida Grande"/>
              </a:rPr>
              <a:t>ρ</a:t>
            </a:r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=….g/cm3   (7.8g/cm3)</a:t>
            </a:r>
          </a:p>
          <a:p>
            <a:endParaRPr lang="en-US" sz="2900" dirty="0" smtClean="0">
              <a:latin typeface="Lucida Grande"/>
              <a:ea typeface="Lucida Grande"/>
              <a:cs typeface="Lucida Grande"/>
            </a:endParaRPr>
          </a:p>
          <a:p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2.V=4,2cm3, </a:t>
            </a:r>
            <a:r>
              <a:rPr lang="en-US" sz="2900" b="1" dirty="0" err="1" smtClean="0">
                <a:latin typeface="Lucida Grande"/>
                <a:ea typeface="Lucida Grande"/>
                <a:cs typeface="Lucida Grande"/>
              </a:rPr>
              <a:t>ρ</a:t>
            </a:r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=2500kg/m3, m=? (glass spheres-marbles) (m=10,5g)</a:t>
            </a:r>
          </a:p>
          <a:p>
            <a:endParaRPr lang="en-US" sz="2900" dirty="0" smtClean="0">
              <a:latin typeface="Lucida Grande"/>
              <a:ea typeface="Lucida Grande"/>
              <a:cs typeface="Lucida Grande"/>
            </a:endParaRPr>
          </a:p>
          <a:p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3. m=3300kg, </a:t>
            </a:r>
            <a:r>
              <a:rPr lang="en-US" sz="2900" dirty="0" err="1" smtClean="0">
                <a:latin typeface="Lucida Grande"/>
                <a:ea typeface="Lucida Grande"/>
                <a:cs typeface="Lucida Grande"/>
              </a:rPr>
              <a:t>ρ</a:t>
            </a:r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=2200kg/m3, V=? (1.5m3)-concrete block</a:t>
            </a:r>
          </a:p>
          <a:p>
            <a:endParaRPr lang="en-US" sz="2900" dirty="0" smtClean="0">
              <a:latin typeface="Lucida Grande"/>
              <a:ea typeface="Lucida Grande"/>
              <a:cs typeface="Lucida Grande"/>
            </a:endParaRPr>
          </a:p>
          <a:p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4. one object m1=5kg,V1=0.001m3;other object m2=150g, V230cm3. Which of these objects has a greater density?</a:t>
            </a:r>
          </a:p>
          <a:p>
            <a:endParaRPr lang="en-US" sz="2900" dirty="0" smtClean="0">
              <a:latin typeface="Lucida Grande"/>
              <a:ea typeface="Lucida Grande"/>
              <a:cs typeface="Lucida Grande"/>
            </a:endParaRPr>
          </a:p>
          <a:p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5. m=?, </a:t>
            </a:r>
            <a:r>
              <a:rPr lang="en-US" sz="2900" dirty="0">
                <a:latin typeface="Lucida Grande"/>
                <a:ea typeface="Lucida Grande"/>
                <a:cs typeface="Lucida Grande"/>
              </a:rPr>
              <a:t>a</a:t>
            </a:r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=10cm, </a:t>
            </a:r>
            <a:r>
              <a:rPr lang="en-US" sz="2900" dirty="0" err="1" smtClean="0">
                <a:latin typeface="Lucida Grande"/>
                <a:ea typeface="Lucida Grande"/>
                <a:cs typeface="Lucida Grande"/>
              </a:rPr>
              <a:t>ρ</a:t>
            </a:r>
            <a:r>
              <a:rPr lang="en-US" sz="2900" dirty="0" smtClean="0">
                <a:latin typeface="Lucida Grande"/>
                <a:ea typeface="Lucida Grande"/>
                <a:cs typeface="Lucida Grande"/>
              </a:rPr>
              <a:t>=800kg/m3 (wood block)</a:t>
            </a:r>
          </a:p>
          <a:p>
            <a:endParaRPr lang="en-US" sz="2400" dirty="0" smtClean="0">
              <a:latin typeface="Lucida Grande"/>
              <a:ea typeface="Lucida Grande"/>
              <a:cs typeface="Lucida Grande"/>
            </a:endParaRPr>
          </a:p>
          <a:p>
            <a:endParaRPr lang="en-US" sz="2400" dirty="0" smtClean="0">
              <a:latin typeface="Lucida Grande"/>
              <a:ea typeface="Lucida Grande"/>
              <a:cs typeface="Lucida Grande"/>
            </a:endParaRPr>
          </a:p>
          <a:p>
            <a:pPr marL="0" indent="0">
              <a:buNone/>
            </a:pPr>
            <a:r>
              <a:rPr lang="en-US" sz="2400" b="1" dirty="0">
                <a:latin typeface="Lucida Grande"/>
                <a:ea typeface="Lucida Grande"/>
                <a:cs typeface="Lucida Grande"/>
              </a:rPr>
              <a:t> 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  <a:p>
            <a:pPr marL="0" indent="0">
              <a:buNone/>
            </a:pPr>
            <a:endParaRPr lang="en-US" sz="2400" dirty="0" smtClean="0">
              <a:latin typeface="Lucida Grande"/>
              <a:ea typeface="Lucida Grande"/>
              <a:cs typeface="Lucida Grande"/>
            </a:endParaRPr>
          </a:p>
          <a:p>
            <a:pPr marL="0" indent="0">
              <a:buNone/>
            </a:pP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4547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and sinking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piece of wood is placed in water the wood floats.</a:t>
            </a:r>
          </a:p>
          <a:p>
            <a:r>
              <a:rPr lang="en-US" dirty="0" smtClean="0"/>
              <a:t>This is due to the difference in the densities of the wood and the water.</a:t>
            </a:r>
          </a:p>
          <a:p>
            <a:r>
              <a:rPr lang="en-US" dirty="0" smtClean="0"/>
              <a:t>When two substances, such as a solid and a liquid or a liquid and a liquid, are put together the less dense substance floats above the denser substance.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59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554</Words>
  <Application>Microsoft Macintosh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idea of density</vt:lpstr>
      <vt:lpstr>Taking up space</vt:lpstr>
      <vt:lpstr>Comparing materials</vt:lpstr>
      <vt:lpstr>Explaining density</vt:lpstr>
      <vt:lpstr>Question</vt:lpstr>
      <vt:lpstr>Measuring density</vt:lpstr>
      <vt:lpstr>Density calculations</vt:lpstr>
      <vt:lpstr>Q</vt:lpstr>
      <vt:lpstr>Floating and sinking</vt:lpstr>
      <vt:lpstr>Archimedes and the crown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Aleksndra Obradovic</dc:creator>
  <cp:lastModifiedBy>Aleksndra Obradovic</cp:lastModifiedBy>
  <cp:revision>22</cp:revision>
  <dcterms:created xsi:type="dcterms:W3CDTF">2014-07-04T15:16:01Z</dcterms:created>
  <dcterms:modified xsi:type="dcterms:W3CDTF">2014-09-07T18:16:29Z</dcterms:modified>
</cp:coreProperties>
</file>