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9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1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5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3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8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9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8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3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0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090BF-9F73-7948-AA79-18C4EAA2601B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C1F6F-E756-324D-AA00-C75719CE4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2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1889"/>
            <a:ext cx="7772400" cy="1897137"/>
          </a:xfrm>
        </p:spPr>
        <p:txBody>
          <a:bodyPr/>
          <a:lstStyle/>
          <a:p>
            <a:r>
              <a:rPr lang="en-US" dirty="0" smtClean="0"/>
              <a:t>Pressure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66539"/>
            <a:ext cx="6400800" cy="3772261"/>
          </a:xfrm>
        </p:spPr>
        <p:txBody>
          <a:bodyPr/>
          <a:lstStyle/>
          <a:p>
            <a:r>
              <a:rPr lang="en-US" dirty="0" smtClean="0"/>
              <a:t>The idea of pressure</a:t>
            </a:r>
          </a:p>
          <a:p>
            <a:r>
              <a:rPr lang="en-US" dirty="0" smtClean="0"/>
              <a:t>High pressure, low pressure</a:t>
            </a:r>
          </a:p>
          <a:p>
            <a:r>
              <a:rPr lang="en-US" dirty="0" smtClean="0"/>
              <a:t>Pressure calculations</a:t>
            </a:r>
          </a:p>
          <a:p>
            <a:r>
              <a:rPr lang="en-US" dirty="0" smtClean="0"/>
              <a:t>Pressure in gases and liquids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9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 of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a force is concentrated on small area, we say that the force is creating a high pressure.</a:t>
            </a:r>
          </a:p>
          <a:p>
            <a:r>
              <a:rPr lang="en-US" dirty="0" smtClean="0"/>
              <a:t>If the force is spread over a bigger area, the pressure will be less.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If you lie on a </a:t>
            </a:r>
            <a:r>
              <a:rPr lang="en-US" dirty="0" smtClean="0"/>
              <a:t>bed</a:t>
            </a:r>
            <a:r>
              <a:rPr lang="en-US" dirty="0" smtClean="0"/>
              <a:t>, the force of your weight is spread over a large area.(shallow dip)</a:t>
            </a:r>
          </a:p>
          <a:p>
            <a:r>
              <a:rPr lang="en-US" dirty="0" smtClean="0"/>
              <a:t>If you stand on the </a:t>
            </a:r>
            <a:r>
              <a:rPr lang="en-US" dirty="0" smtClean="0"/>
              <a:t>bed</a:t>
            </a:r>
            <a:r>
              <a:rPr lang="en-US" dirty="0" smtClean="0"/>
              <a:t>, your weight will be concentrated on a much smaller area.(much deeper dip)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85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pressure, low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Pressure is caused when a force acts on an area.</a:t>
            </a:r>
          </a:p>
          <a:p>
            <a:r>
              <a:rPr lang="en-US" dirty="0" smtClean="0"/>
              <a:t>A big force acting on a small area creates a high pressure.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1. A knife is better at cutting when its blade is sharp. Then the force pushing on it will be concentrated on a small area to create a high pressure.</a:t>
            </a:r>
          </a:p>
          <a:p>
            <a:r>
              <a:rPr lang="en-US" dirty="0" smtClean="0"/>
              <a:t>2. A snowboard is wide and does not sink into the snow.</a:t>
            </a:r>
          </a:p>
          <a:p>
            <a:r>
              <a:rPr lang="en-US" dirty="0" smtClean="0"/>
              <a:t>3. The  Inuit people </a:t>
            </a:r>
            <a:r>
              <a:rPr lang="en-US" dirty="0" smtClean="0"/>
              <a:t>wear </a:t>
            </a:r>
            <a:r>
              <a:rPr lang="en-US" dirty="0" smtClean="0"/>
              <a:t>wide snowshoes for the </a:t>
            </a:r>
            <a:r>
              <a:rPr lang="en-US" dirty="0" smtClean="0"/>
              <a:t>same </a:t>
            </a:r>
            <a:r>
              <a:rPr lang="en-US" dirty="0" smtClean="0"/>
              <a:t>reason.</a:t>
            </a:r>
          </a:p>
          <a:p>
            <a:r>
              <a:rPr lang="en-US" dirty="0"/>
              <a:t> </a:t>
            </a:r>
            <a:r>
              <a:rPr lang="en-US" dirty="0" smtClean="0"/>
              <a:t>Then the pressure will be low and they will not sink into the </a:t>
            </a:r>
            <a:r>
              <a:rPr lang="en-US" dirty="0" smtClean="0"/>
              <a:t>snow.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6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P=F/A, pressure=force/area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Force of 8N pressing on an area of 4m2.</a:t>
            </a:r>
          </a:p>
          <a:p>
            <a:r>
              <a:rPr lang="en-US" dirty="0" smtClean="0"/>
              <a:t>P=8N/4m2=2N/m2</a:t>
            </a:r>
          </a:p>
          <a:p>
            <a:r>
              <a:rPr lang="en-US" dirty="0" smtClean="0"/>
              <a:t>The force of 2N is acting on each square </a:t>
            </a:r>
            <a:r>
              <a:rPr lang="en-US" dirty="0" err="1" smtClean="0"/>
              <a:t>metre</a:t>
            </a:r>
            <a:r>
              <a:rPr lang="en-US" dirty="0" smtClean="0"/>
              <a:t> of the surface.</a:t>
            </a:r>
          </a:p>
          <a:p>
            <a:r>
              <a:rPr lang="en-US" dirty="0" smtClean="0"/>
              <a:t>UNITS of pressure is the </a:t>
            </a:r>
            <a:r>
              <a:rPr lang="en-US" b="1" dirty="0" err="1" smtClean="0"/>
              <a:t>pascal</a:t>
            </a:r>
            <a:r>
              <a:rPr lang="en-US" b="1" dirty="0" smtClean="0"/>
              <a:t> </a:t>
            </a:r>
            <a:r>
              <a:rPr lang="en-US" dirty="0" smtClean="0"/>
              <a:t>(Pa)</a:t>
            </a:r>
          </a:p>
          <a:p>
            <a:r>
              <a:rPr lang="en-US" dirty="0" smtClean="0"/>
              <a:t>1 Pa  is the same as 1N/m2   </a:t>
            </a:r>
            <a:r>
              <a:rPr lang="en-US" smtClean="0"/>
              <a:t>(examples on p.128)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6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in gases and </a:t>
            </a:r>
            <a:r>
              <a:rPr lang="en-US" dirty="0" smtClean="0"/>
              <a:t>liquids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158"/>
            <a:ext cx="8229600" cy="484100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Balloon-when the balloon has been blown up, the pressure of the air inside presses outwards.</a:t>
            </a:r>
          </a:p>
          <a:p>
            <a:r>
              <a:rPr lang="en-US" dirty="0" smtClean="0"/>
              <a:t>Diving deep-divers have to be careful if they want to dive to a great depth in the sea. The weight of the water above presses down </a:t>
            </a:r>
            <a:r>
              <a:rPr lang="en-US" dirty="0" smtClean="0"/>
              <a:t>on </a:t>
            </a:r>
            <a:r>
              <a:rPr lang="en-US" dirty="0" smtClean="0"/>
              <a:t>them. </a:t>
            </a:r>
          </a:p>
          <a:p>
            <a:r>
              <a:rPr lang="en-US" dirty="0" smtClean="0"/>
              <a:t>The pressure of the atmosphere, The air is less dense at the top of the mountain, its pressure is less. We call the pressure of air </a:t>
            </a:r>
            <a:r>
              <a:rPr lang="en-US" b="1" dirty="0" smtClean="0"/>
              <a:t>atmospheric pressure.</a:t>
            </a:r>
          </a:p>
          <a:p>
            <a:r>
              <a:rPr lang="en-US" dirty="0" smtClean="0"/>
              <a:t>Atmospheric pressure is greatest at sea level, because  we have the weight of the whole atmosphere above us, pressing down.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1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Particles and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understand the pressure of liquids and gases another way, using the particle model.</a:t>
            </a:r>
          </a:p>
          <a:p>
            <a:r>
              <a:rPr lang="en-US" dirty="0" smtClean="0"/>
              <a:t>Particles of a gas in a box, moving around very rapidly, make many collisions each second and all these tiny forces add up to cause the pressure on the walls of the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6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Liquids and gases can cause pressure.</a:t>
            </a:r>
          </a:p>
          <a:p>
            <a:r>
              <a:rPr lang="en-US" dirty="0" smtClean="0"/>
              <a:t>The pressure of a gas or liquid </a:t>
            </a:r>
            <a:r>
              <a:rPr lang="en-US" smtClean="0"/>
              <a:t>is </a:t>
            </a:r>
            <a:r>
              <a:rPr lang="en-US" smtClean="0"/>
              <a:t>caused </a:t>
            </a:r>
            <a:r>
              <a:rPr lang="en-US" dirty="0" smtClean="0"/>
              <a:t>by its weight pressing downwards.</a:t>
            </a:r>
          </a:p>
          <a:p>
            <a:r>
              <a:rPr lang="en-US" dirty="0" smtClean="0"/>
              <a:t>The particles of gas or liquid collide with the walls of its container; this causes the pressure.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86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494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Pressure</vt:lpstr>
      <vt:lpstr>The idea of pressure</vt:lpstr>
      <vt:lpstr>High pressure, low pressure</vt:lpstr>
      <vt:lpstr>Pressure calculation</vt:lpstr>
      <vt:lpstr>Pressure in gases and liquids</vt:lpstr>
      <vt:lpstr>Particles and pressure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Aleksndra Obradovic</dc:creator>
  <cp:lastModifiedBy>Aleksndra Obradovic</cp:lastModifiedBy>
  <cp:revision>13</cp:revision>
  <dcterms:created xsi:type="dcterms:W3CDTF">2014-07-04T17:35:16Z</dcterms:created>
  <dcterms:modified xsi:type="dcterms:W3CDTF">2014-07-07T14:21:32Z</dcterms:modified>
</cp:coreProperties>
</file>