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E79E760-D849-4736-9FA1-4B4729C539D0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8B6E59-007A-45E3-82AE-AF0E28985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Cyrl-AZ" dirty="0"/>
              <a:t>моя семья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MOJA PORODICA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0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/>
              <a:t>Здесь моя семья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771775"/>
            <a:ext cx="4286250" cy="2381250"/>
          </a:xfrm>
        </p:spPr>
      </p:pic>
    </p:spTree>
    <p:extLst>
      <p:ext uri="{BB962C8B-B14F-4D97-AF65-F5344CB8AC3E}">
        <p14:creationId xmlns:p14="http://schemas.microsoft.com/office/powerpoint/2010/main" val="3826178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100" dirty="0"/>
              <a:t>Меня зовут</a:t>
            </a:r>
            <a:br>
              <a:rPr lang="ru-RU" sz="1100" dirty="0"/>
            </a:br>
            <a:r>
              <a:rPr lang="ru-RU" sz="1100" dirty="0"/>
              <a:t>Антон. Справа мой папа. Его зовут Иван Петрович. Слева моя мама. Её зовут Анна Павловна. Это мой дедушка и моя бабушка. Это моя сестра. Её зовут Марина. Это мой брат. Его зовут Николай.</a:t>
            </a:r>
            <a:br>
              <a:rPr lang="ru-RU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363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62" y="2438400"/>
            <a:ext cx="3036276" cy="3048000"/>
          </a:xfrm>
        </p:spPr>
      </p:pic>
    </p:spTree>
    <p:extLst>
      <p:ext uri="{BB962C8B-B14F-4D97-AF65-F5344CB8AC3E}">
        <p14:creationId xmlns:p14="http://schemas.microsoft.com/office/powerpoint/2010/main" val="235773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dirty="0" err="1" smtClean="0"/>
              <a:t>moja</a:t>
            </a:r>
            <a:r>
              <a:rPr lang="en-US" dirty="0" smtClean="0"/>
              <a:t> mama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871787"/>
            <a:ext cx="2095500" cy="2181225"/>
          </a:xfrm>
        </p:spPr>
      </p:pic>
    </p:spTree>
    <p:extLst>
      <p:ext uri="{BB962C8B-B14F-4D97-AF65-F5344CB8AC3E}">
        <p14:creationId xmlns:p14="http://schemas.microsoft.com/office/powerpoint/2010/main" val="3534381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1100" dirty="0"/>
              <a:t>Это мой любимый </a:t>
            </a:r>
            <a:r>
              <a:rPr lang="az-Cyrl-AZ" sz="1100" dirty="0" smtClean="0"/>
              <a:t>город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ovo</a:t>
            </a:r>
            <a:r>
              <a:rPr lang="en-US" sz="1100" dirty="0" smtClean="0"/>
              <a:t> je </a:t>
            </a:r>
            <a:r>
              <a:rPr lang="en-US" sz="1100" dirty="0" err="1" smtClean="0"/>
              <a:t>moj</a:t>
            </a:r>
            <a:r>
              <a:rPr lang="en-US" sz="1100" dirty="0" smtClean="0"/>
              <a:t> </a:t>
            </a:r>
            <a:r>
              <a:rPr lang="en-US" sz="1100" dirty="0" err="1" smtClean="0"/>
              <a:t>omiljeni</a:t>
            </a:r>
            <a:r>
              <a:rPr lang="en-US" sz="1100" dirty="0" smtClean="0"/>
              <a:t> grad</a:t>
            </a:r>
            <a:endParaRPr lang="en-US" sz="1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48" y="2438400"/>
            <a:ext cx="5679503" cy="3048000"/>
          </a:xfrm>
        </p:spPr>
      </p:pic>
    </p:spTree>
    <p:extLst>
      <p:ext uri="{BB962C8B-B14F-4D97-AF65-F5344CB8AC3E}">
        <p14:creationId xmlns:p14="http://schemas.microsoft.com/office/powerpoint/2010/main" val="261002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1400" dirty="0"/>
              <a:t>Это </a:t>
            </a:r>
            <a:r>
              <a:rPr lang="az-Cyrl-AZ" sz="1400" dirty="0" smtClean="0"/>
              <a:t>Чебурашка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ovo</a:t>
            </a:r>
            <a:r>
              <a:rPr lang="en-US" sz="1400" dirty="0" smtClean="0"/>
              <a:t> je  </a:t>
            </a:r>
            <a:r>
              <a:rPr lang="en-US" sz="1400" dirty="0" err="1" smtClean="0"/>
              <a:t>moja</a:t>
            </a:r>
            <a:r>
              <a:rPr lang="en-US" sz="1400" dirty="0" smtClean="0"/>
              <a:t> </a:t>
            </a:r>
            <a:r>
              <a:rPr lang="en-US" sz="1400" dirty="0" err="1" smtClean="0"/>
              <a:t>omiljena</a:t>
            </a:r>
            <a:r>
              <a:rPr lang="en-US" sz="1400" dirty="0" smtClean="0"/>
              <a:t> </a:t>
            </a:r>
            <a:r>
              <a:rPr lang="en-US" sz="1400" dirty="0" err="1" smtClean="0"/>
              <a:t>igracka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89083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97668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23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моя семья</vt:lpstr>
      <vt:lpstr>Здесь моя семья</vt:lpstr>
      <vt:lpstr>Меня зовут Антон. Справа мой папа. Его зовут Иван Петрович. Слева моя мама. Её зовут Анна Павловна. Это мой дедушка и моя бабушка. Это моя сестра. Её зовут Марина. Это мой брат. Его зовут Николай. </vt:lpstr>
      <vt:lpstr>Ovo je moj tata</vt:lpstr>
      <vt:lpstr>Ovo je moja mama</vt:lpstr>
      <vt:lpstr>Это мой любимый город ovo je moj omiljeni grad</vt:lpstr>
      <vt:lpstr>Это Чебурашка ovo je  moja omiljena igracka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Novkovic</dc:creator>
  <cp:lastModifiedBy>Lana Novkovic</cp:lastModifiedBy>
  <cp:revision>4</cp:revision>
  <dcterms:created xsi:type="dcterms:W3CDTF">2015-10-06T12:12:14Z</dcterms:created>
  <dcterms:modified xsi:type="dcterms:W3CDTF">2015-10-06T12:40:29Z</dcterms:modified>
</cp:coreProperties>
</file>