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344" y="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2C3-F2D1-5243-A110-4BC5B5C4385E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9300-A7BE-8C40-B841-0021CFAC7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0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2C3-F2D1-5243-A110-4BC5B5C4385E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9300-A7BE-8C40-B841-0021CFAC7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5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2C3-F2D1-5243-A110-4BC5B5C4385E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9300-A7BE-8C40-B841-0021CFAC7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91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2C3-F2D1-5243-A110-4BC5B5C4385E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9300-A7BE-8C40-B841-0021CFAC7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1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2C3-F2D1-5243-A110-4BC5B5C4385E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9300-A7BE-8C40-B841-0021CFAC7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0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2C3-F2D1-5243-A110-4BC5B5C4385E}" type="datetimeFigureOut">
              <a:rPr lang="en-US" smtClean="0"/>
              <a:t>9/8/14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9300-A7BE-8C40-B841-0021CFAC7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69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2C3-F2D1-5243-A110-4BC5B5C4385E}" type="datetimeFigureOut">
              <a:rPr lang="en-US" smtClean="0"/>
              <a:t>9/8/14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9300-A7BE-8C40-B841-0021CFAC7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967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2C3-F2D1-5243-A110-4BC5B5C4385E}" type="datetimeFigureOut">
              <a:rPr lang="en-US" smtClean="0"/>
              <a:t>9/8/14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9300-A7BE-8C40-B841-0021CFAC7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116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2C3-F2D1-5243-A110-4BC5B5C4385E}" type="datetimeFigureOut">
              <a:rPr lang="en-US" smtClean="0"/>
              <a:t>9/8/14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9300-A7BE-8C40-B841-0021CFAC7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105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2C3-F2D1-5243-A110-4BC5B5C4385E}" type="datetimeFigureOut">
              <a:rPr lang="en-US" smtClean="0"/>
              <a:t>9/8/14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9300-A7BE-8C40-B841-0021CFAC7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70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2C3-F2D1-5243-A110-4BC5B5C4385E}" type="datetimeFigureOut">
              <a:rPr lang="en-US" smtClean="0"/>
              <a:t>9/8/14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9300-A7BE-8C40-B841-0021CFAC7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9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4A2C3-F2D1-5243-A110-4BC5B5C4385E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49300-A7BE-8C40-B841-0021CFAC7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35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fast? Measuring speed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730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Distance/ time graphs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Distance is shown on the y-axis and time on the x- axis</a:t>
            </a:r>
          </a:p>
          <a:p>
            <a:pPr marL="0" indent="0">
              <a:buNone/>
            </a:pPr>
            <a:r>
              <a:rPr lang="en-US" dirty="0" smtClean="0"/>
              <a:t>1) If an object is moving at a steady speed, the graph will be a straight line sloping upwards.</a:t>
            </a:r>
          </a:p>
          <a:p>
            <a:pPr marL="0" indent="0">
              <a:buNone/>
            </a:pPr>
            <a:r>
              <a:rPr lang="en-US" dirty="0" smtClean="0"/>
              <a:t>2) For two moving objects. If  one graph line slopes upwards more steeply, it is because of grater distance in each second.</a:t>
            </a:r>
          </a:p>
          <a:p>
            <a:pPr marL="0" indent="0">
              <a:buNone/>
            </a:pPr>
            <a:r>
              <a:rPr lang="en-US" dirty="0" smtClean="0"/>
              <a:t>3) Graph with object which is speeding up.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745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time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Drawing distance/ time graphs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932506"/>
              </p:ext>
            </p:extLst>
          </p:nvPr>
        </p:nvGraphicFramePr>
        <p:xfrm>
          <a:off x="1524000" y="2455332"/>
          <a:ext cx="6096000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/>
                <a:gridCol w="2032000"/>
                <a:gridCol w="2032000"/>
              </a:tblGrid>
              <a:tr h="326088">
                <a:tc>
                  <a:txBody>
                    <a:bodyPr/>
                    <a:lstStyle/>
                    <a:p>
                      <a:r>
                        <a:rPr lang="en-US" dirty="0" smtClean="0"/>
                        <a:t>Section of journey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Time/ 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Distance/ m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088">
                <a:tc>
                  <a:txBody>
                    <a:bodyPr/>
                    <a:lstStyle/>
                    <a:p>
                      <a:r>
                        <a:rPr lang="en-US" dirty="0" smtClean="0"/>
                        <a:t>Start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088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088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088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088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088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089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</a:p>
          <a:p>
            <a:r>
              <a:rPr lang="en-US" dirty="0" smtClean="0"/>
              <a:t>Page 130, </a:t>
            </a:r>
            <a:r>
              <a:rPr lang="en-US" dirty="0" smtClean="0"/>
              <a:t>131</a:t>
            </a:r>
            <a:r>
              <a:rPr lang="en-US" dirty="0" smtClean="0"/>
              <a:t>, </a:t>
            </a:r>
            <a:r>
              <a:rPr lang="en-US" dirty="0" smtClean="0"/>
              <a:t>132, 133</a:t>
            </a:r>
            <a:r>
              <a:rPr lang="en-US" dirty="0" smtClean="0"/>
              <a:t>, 134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290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Speed is the quantity that tells us how fast something is moving.</a:t>
            </a:r>
          </a:p>
          <a:p>
            <a:r>
              <a:rPr lang="en-US" dirty="0" smtClean="0"/>
              <a:t>For example:</a:t>
            </a:r>
          </a:p>
          <a:p>
            <a:r>
              <a:rPr lang="en-US" dirty="0" smtClean="0"/>
              <a:t>The car’s speed was 50 km per hour when it hit the wall.</a:t>
            </a:r>
          </a:p>
          <a:p>
            <a:r>
              <a:rPr lang="en-US" dirty="0" smtClean="0"/>
              <a:t>We give  its value including the unit, written as km/h. In science, we usually measure speed in </a:t>
            </a:r>
            <a:r>
              <a:rPr lang="en-US" dirty="0" err="1" smtClean="0"/>
              <a:t>metres</a:t>
            </a:r>
            <a:r>
              <a:rPr lang="en-US" dirty="0" smtClean="0"/>
              <a:t> per second- m/s.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8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and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 can we measure a runner's speed?</a:t>
            </a:r>
          </a:p>
          <a:p>
            <a:r>
              <a:rPr lang="en-US" dirty="0" smtClean="0"/>
              <a:t>We need to find how many </a:t>
            </a:r>
            <a:r>
              <a:rPr lang="en-US" dirty="0" err="1" smtClean="0"/>
              <a:t>metres</a:t>
            </a:r>
            <a:r>
              <a:rPr lang="en-US" dirty="0" smtClean="0"/>
              <a:t> a runner travels  in each second.</a:t>
            </a:r>
          </a:p>
          <a:p>
            <a:r>
              <a:rPr lang="en-US" dirty="0" smtClean="0"/>
              <a:t>We measure distance and time, and we calculate</a:t>
            </a:r>
          </a:p>
          <a:p>
            <a:r>
              <a:rPr lang="en-US" dirty="0" smtClean="0"/>
              <a:t>Average speed=</a:t>
            </a:r>
            <a:r>
              <a:rPr lang="en-US" dirty="0" smtClean="0">
                <a:solidFill>
                  <a:srgbClr val="000000"/>
                </a:solidFill>
              </a:rPr>
              <a:t>distance travelled/time taken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Or simply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Speed=distance/time</a:t>
            </a:r>
          </a:p>
          <a:p>
            <a:r>
              <a:rPr lang="en-US" dirty="0" smtClean="0"/>
              <a:t>We have to say average speed because the runner's speed may be changing as they run                              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109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You can measure the distance between the two points using a tape measure.</a:t>
            </a:r>
          </a:p>
          <a:p>
            <a:r>
              <a:rPr lang="en-US" dirty="0" smtClean="0"/>
              <a:t>You can measure the time taken using a stopwatch.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Task: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1. A car travels 100m in 5s. What is its average speed?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2. A red car travels 400m in 20s, a blue car travels 660m in 30 s.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Which car has the greater average speed?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416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</a:t>
            </a:r>
            <a:r>
              <a:rPr lang="en-US" dirty="0" smtClean="0"/>
              <a:t>peed camera may be used to check that drivers are not going too fast.</a:t>
            </a:r>
          </a:p>
          <a:p>
            <a:r>
              <a:rPr lang="en-US" dirty="0" smtClean="0"/>
              <a:t>A speed camera  stands at the side of the road. It takes a photograph of any car which is speeding.</a:t>
            </a:r>
          </a:p>
          <a:p>
            <a:pPr marL="0" indent="0">
              <a:buNone/>
            </a:pPr>
            <a:r>
              <a:rPr lang="en-US" dirty="0" smtClean="0"/>
              <a:t>1.There are two detector strips in the road- distance</a:t>
            </a:r>
          </a:p>
          <a:p>
            <a:pPr marL="0" indent="0">
              <a:buNone/>
            </a:pPr>
            <a:r>
              <a:rPr lang="en-US" dirty="0" smtClean="0"/>
              <a:t>2. Camera detects the car, and camera measured the time.</a:t>
            </a:r>
          </a:p>
          <a:p>
            <a:pPr marL="0" indent="0">
              <a:buNone/>
            </a:pPr>
            <a:r>
              <a:rPr lang="en-US" dirty="0" smtClean="0"/>
              <a:t>And we know the speed- mini computer calculates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43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 gates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can use light gates in laboratory.</a:t>
            </a:r>
          </a:p>
          <a:p>
            <a:r>
              <a:rPr lang="en-US" dirty="0" smtClean="0"/>
              <a:t>This is similar to speed camera, it measures the speed of moving object.</a:t>
            </a:r>
          </a:p>
          <a:p>
            <a:r>
              <a:rPr lang="en-US" dirty="0" smtClean="0"/>
              <a:t>We have two beams , and when the trolley breaks it, it  sends the pulse of electricity </a:t>
            </a:r>
            <a:r>
              <a:rPr lang="en-US" dirty="0"/>
              <a:t>to the </a:t>
            </a:r>
            <a:r>
              <a:rPr lang="en-US" dirty="0" smtClean="0"/>
              <a:t>timer.</a:t>
            </a:r>
          </a:p>
          <a:p>
            <a:r>
              <a:rPr lang="en-US" dirty="0" smtClean="0"/>
              <a:t>Light gates are useful because they can measure very shot time intervals- less than a second.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196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Calculate the skidoo’s speed?</a:t>
            </a:r>
          </a:p>
          <a:p>
            <a:r>
              <a:rPr lang="en-US" dirty="0" smtClean="0"/>
              <a:t>IT takes about 5 minutes to travel 8 km along the track.</a:t>
            </a:r>
          </a:p>
          <a:p>
            <a:r>
              <a:rPr lang="en-US" dirty="0" smtClean="0"/>
              <a:t>Distance travelled=8km=8000m</a:t>
            </a:r>
          </a:p>
          <a:p>
            <a:r>
              <a:rPr lang="en-US" dirty="0" smtClean="0"/>
              <a:t>Time taken=5 minutes=300s</a:t>
            </a:r>
          </a:p>
          <a:p>
            <a:r>
              <a:rPr lang="en-US" dirty="0" smtClean="0"/>
              <a:t>Speed=distance/time=8000m/300s=26.7m/s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945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far?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faster you run and the longer you run for; the farther you will get.</a:t>
            </a:r>
          </a:p>
          <a:p>
            <a:pPr marL="0" indent="0">
              <a:buNone/>
            </a:pPr>
            <a:r>
              <a:rPr lang="en-US" dirty="0" smtClean="0"/>
              <a:t>Distance travelled=average speed x time taken</a:t>
            </a:r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 smtClean="0"/>
              <a:t>A bus is traveling along a road. Its speed is</a:t>
            </a:r>
          </a:p>
          <a:p>
            <a:pPr marL="0" indent="0">
              <a:buNone/>
            </a:pPr>
            <a:r>
              <a:rPr lang="en-US" dirty="0" smtClean="0"/>
              <a:t> 25m/s. How far will it travel in one minute?</a:t>
            </a:r>
          </a:p>
          <a:p>
            <a:pPr marL="0" indent="0">
              <a:buNone/>
            </a:pPr>
            <a:r>
              <a:rPr lang="en-US" dirty="0" smtClean="0"/>
              <a:t>Distance travelled=25m/s x 60s=1500m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682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long?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taken= distance travelled/average speed</a:t>
            </a:r>
          </a:p>
          <a:p>
            <a:r>
              <a:rPr lang="en-US" dirty="0" smtClean="0"/>
              <a:t>Example:</a:t>
            </a:r>
          </a:p>
          <a:p>
            <a:r>
              <a:rPr lang="en-US" dirty="0" smtClean="0"/>
              <a:t>An aircraft flies at an average speed of </a:t>
            </a:r>
          </a:p>
          <a:p>
            <a:r>
              <a:rPr lang="en-US" dirty="0" smtClean="0"/>
              <a:t>250m/s.</a:t>
            </a:r>
          </a:p>
          <a:p>
            <a:r>
              <a:rPr lang="en-US" dirty="0" smtClean="0"/>
              <a:t>How long will it take to fly between two airports which are 750 km away.</a:t>
            </a:r>
          </a:p>
          <a:p>
            <a:r>
              <a:rPr lang="en-US" dirty="0" smtClean="0"/>
              <a:t>Time taken= 750000m/250m/s=3000s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956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624</Words>
  <Application>Microsoft Macintosh PowerPoint</Application>
  <PresentationFormat>On-screen Show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How fast? Measuring speed</vt:lpstr>
      <vt:lpstr>What is speed</vt:lpstr>
      <vt:lpstr>Distance and time</vt:lpstr>
      <vt:lpstr>PowerPoint Presentation</vt:lpstr>
      <vt:lpstr>Speed check</vt:lpstr>
      <vt:lpstr>Light gates</vt:lpstr>
      <vt:lpstr>Speed calculation</vt:lpstr>
      <vt:lpstr>How far?</vt:lpstr>
      <vt:lpstr>How long?</vt:lpstr>
      <vt:lpstr>Distance/ time graphs</vt:lpstr>
      <vt:lpstr>Distance time graphs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Aleksndra Obradovic</dc:creator>
  <cp:lastModifiedBy>Aleksndra Obradovic</cp:lastModifiedBy>
  <cp:revision>23</cp:revision>
  <dcterms:created xsi:type="dcterms:W3CDTF">2014-07-01T18:46:06Z</dcterms:created>
  <dcterms:modified xsi:type="dcterms:W3CDTF">2014-09-08T20:35:49Z</dcterms:modified>
</cp:coreProperties>
</file>