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3FCBC-3360-4BD7-99F0-4764146D5443}" type="datetimeFigureOut">
              <a:rPr lang="en-US" smtClean="0"/>
              <a:t>10-09-2015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1047F-AAB5-42A6-8E6E-AA34B38E67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Uvod</a:t>
            </a:r>
            <a:r>
              <a:rPr lang="en-US" dirty="0" smtClean="0"/>
              <a:t> u </a:t>
            </a:r>
            <a:r>
              <a:rPr lang="en-US" dirty="0" err="1" smtClean="0"/>
              <a:t>psihologiju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psihologije:psihi</a:t>
            </a:r>
            <a:r>
              <a:rPr lang="sr-Latn-RS" dirty="0" smtClean="0"/>
              <a:t>čki život čoveka</a:t>
            </a:r>
          </a:p>
          <a:p>
            <a:endParaRPr lang="sr-Latn-RS" dirty="0" smtClean="0"/>
          </a:p>
          <a:p>
            <a:r>
              <a:rPr lang="sr-Latn-RS" dirty="0" smtClean="0"/>
              <a:t>Psihički život čine psihički procesi i psihičke osobine.Obe vrste pojava se ispoljavaju u ponašanju osobe.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Vrste procesa: kognitivni (učenje, pamćenje, zaboravljanje), emocionalni (osećanja, stres...),voljni (motivacija i voljne aktivnosti)</a:t>
            </a:r>
          </a:p>
          <a:p>
            <a:endParaRPr lang="sr-Latn-RS" dirty="0"/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sr-Latn-RS" dirty="0" smtClean="0"/>
              <a:t>eč psihologija potiče od grčke reči psiha, što znači duh ili duša i logos što znači nauka, te se doslovno psihologija može prevesti kao nauka o duši.</a:t>
            </a:r>
          </a:p>
          <a:p>
            <a:r>
              <a:rPr lang="sr-Latn-RS" dirty="0" smtClean="0"/>
              <a:t>Definicija psihologije: Psihologija je nauka koja sistematski proučava psihički život ljudi i životinja na osnovu proučavanja objektivnog ponašanja i neposrednog iskustva.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zadaci psihologije: teorijski da opiše, objasni i predvidi pojave koje proučava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raktični-da unapredi ljudski život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120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Uvod u psihologiju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psihologiju</dc:title>
  <dc:creator>dragana.milovanovic</dc:creator>
  <cp:lastModifiedBy>dragana.milovanovic</cp:lastModifiedBy>
  <cp:revision>4</cp:revision>
  <dcterms:created xsi:type="dcterms:W3CDTF">2015-09-10T12:13:59Z</dcterms:created>
  <dcterms:modified xsi:type="dcterms:W3CDTF">2015-09-10T12:33:01Z</dcterms:modified>
</cp:coreProperties>
</file>