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A074F-A906-453E-9E1C-946E50E0ABEB}" type="datetimeFigureOut">
              <a:rPr lang="en-US" smtClean="0"/>
              <a:t>29-02-2016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21B9C90-2AF2-49C4-B662-48870619B6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A074F-A906-453E-9E1C-946E50E0ABEB}" type="datetimeFigureOut">
              <a:rPr lang="en-US" smtClean="0"/>
              <a:t>29-02-2016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B9C90-2AF2-49C4-B662-48870619B6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A074F-A906-453E-9E1C-946E50E0ABEB}" type="datetimeFigureOut">
              <a:rPr lang="en-US" smtClean="0"/>
              <a:t>29-02-2016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B9C90-2AF2-49C4-B662-48870619B6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A074F-A906-453E-9E1C-946E50E0ABEB}" type="datetimeFigureOut">
              <a:rPr lang="en-US" smtClean="0"/>
              <a:t>29-02-2016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21B9C90-2AF2-49C4-B662-48870619B6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A074F-A906-453E-9E1C-946E50E0ABEB}" type="datetimeFigureOut">
              <a:rPr lang="en-US" smtClean="0"/>
              <a:t>29-02-2016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B9C90-2AF2-49C4-B662-48870619B6D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A074F-A906-453E-9E1C-946E50E0ABEB}" type="datetimeFigureOut">
              <a:rPr lang="en-US" smtClean="0"/>
              <a:t>29-02-2016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B9C90-2AF2-49C4-B662-48870619B6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A074F-A906-453E-9E1C-946E50E0ABEB}" type="datetimeFigureOut">
              <a:rPr lang="en-US" smtClean="0"/>
              <a:t>29-02-2016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21B9C90-2AF2-49C4-B662-48870619B6D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A074F-A906-453E-9E1C-946E50E0ABEB}" type="datetimeFigureOut">
              <a:rPr lang="en-US" smtClean="0"/>
              <a:t>29-02-2016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B9C90-2AF2-49C4-B662-48870619B6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A074F-A906-453E-9E1C-946E50E0ABEB}" type="datetimeFigureOut">
              <a:rPr lang="en-US" smtClean="0"/>
              <a:t>29-02-2016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B9C90-2AF2-49C4-B662-48870619B6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A074F-A906-453E-9E1C-946E50E0ABEB}" type="datetimeFigureOut">
              <a:rPr lang="en-US" smtClean="0"/>
              <a:t>29-02-2016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B9C90-2AF2-49C4-B662-48870619B6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A074F-A906-453E-9E1C-946E50E0ABEB}" type="datetimeFigureOut">
              <a:rPr lang="en-US" smtClean="0"/>
              <a:t>29-02-2016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B9C90-2AF2-49C4-B662-48870619B6DE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93A074F-A906-453E-9E1C-946E50E0ABEB}" type="datetimeFigureOut">
              <a:rPr lang="en-US" smtClean="0"/>
              <a:t>29-02-2016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21B9C90-2AF2-49C4-B662-48870619B6D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Stres</a:t>
            </a:r>
            <a:r>
              <a:rPr lang="en-US" dirty="0" smtClean="0"/>
              <a:t> I trauma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Stres</a:t>
            </a:r>
            <a:r>
              <a:rPr lang="en-US" dirty="0" smtClean="0"/>
              <a:t> je </a:t>
            </a:r>
            <a:r>
              <a:rPr lang="en-US" dirty="0" err="1" smtClean="0"/>
              <a:t>specifi</a:t>
            </a:r>
            <a:r>
              <a:rPr lang="sr-Latn-RS" dirty="0" smtClean="0"/>
              <a:t>čan odnos izmedju osobe i okoline koji se doživljava kao pretnja</a:t>
            </a:r>
          </a:p>
          <a:p>
            <a:r>
              <a:rPr lang="sr-Latn-RS" dirty="0" smtClean="0"/>
              <a:t>Podrazumeva da se od osobe očekuje brza adaptacija na nove uslove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Faktori koji izazivaju stres nazivaju se stresni dogadjaji ili stresori.</a:t>
            </a:r>
          </a:p>
          <a:p>
            <a:r>
              <a:rPr lang="sr-Latn-RS" dirty="0" smtClean="0"/>
              <a:t>Veoma je individualno šta će ko doživeti kao stresno, tj. pojam stresa se odnosi isključivo na subjektivni doživljaj pojedinca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 smtClean="0"/>
          </a:p>
          <a:p>
            <a:endParaRPr lang="sr-Latn-RS" dirty="0" smtClean="0"/>
          </a:p>
          <a:p>
            <a:r>
              <a:rPr lang="sr-Latn-RS" dirty="0" smtClean="0"/>
              <a:t>Uzroci stresa mogu biti fizičke, socijalne i psihičke prirode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Faze reagovanja na stres:</a:t>
            </a:r>
          </a:p>
          <a:p>
            <a:r>
              <a:rPr lang="en-US" dirty="0" smtClean="0"/>
              <a:t>A</a:t>
            </a:r>
            <a:r>
              <a:rPr lang="sr-Latn-RS" dirty="0" smtClean="0"/>
              <a:t>larm </a:t>
            </a:r>
          </a:p>
          <a:p>
            <a:r>
              <a:rPr lang="en-US" dirty="0" smtClean="0"/>
              <a:t>A</a:t>
            </a:r>
            <a:r>
              <a:rPr lang="sr-Latn-RS" dirty="0" smtClean="0"/>
              <a:t>daptacija</a:t>
            </a:r>
          </a:p>
          <a:p>
            <a:r>
              <a:rPr lang="en-US" dirty="0" smtClean="0"/>
              <a:t>I</a:t>
            </a:r>
            <a:r>
              <a:rPr lang="sr-Latn-RS" dirty="0" smtClean="0"/>
              <a:t>scrpljenost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Psihička trauma</a:t>
            </a:r>
          </a:p>
          <a:p>
            <a:r>
              <a:rPr lang="sr-Latn-RS" dirty="0" smtClean="0"/>
              <a:t>Iznenadni, izuzetno neprijatan dogadjaj , koji izaziva štetne posledice i može biti opasan po organizam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Anksioznost – neodredjen strah koji nema izvor u spoljnoj sredini; to je neka vrsta plašljivog iščekivanja. Može se prevesti kao strepljivost.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smtClean="0"/>
              <a:t>Psihosomatska oboljenja – organski poremećaji nastali kao posledica dugotrajnih neprijatnih emocija</a:t>
            </a:r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105</TotalTime>
  <Words>134</Words>
  <Application>Microsoft Office PowerPoint</Application>
  <PresentationFormat>On-screen Show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Trek</vt:lpstr>
      <vt:lpstr>Stres I trauma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Stres I trauma</dc:title>
  <dc:creator>dragana.milovanovic</dc:creator>
  <cp:lastModifiedBy>dragana.milovanovic</cp:lastModifiedBy>
  <cp:revision>10</cp:revision>
  <dcterms:created xsi:type="dcterms:W3CDTF">2016-02-29T09:59:37Z</dcterms:created>
  <dcterms:modified xsi:type="dcterms:W3CDTF">2016-02-29T11:45:22Z</dcterms:modified>
</cp:coreProperties>
</file>