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60" r:id="rId5"/>
    <p:sldId id="257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C3DA-9171-47C4-AF5A-426B3132C683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46F-00BB-4647-B6CF-1AFB8C917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4757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C3DA-9171-47C4-AF5A-426B3132C683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46F-00BB-4647-B6CF-1AFB8C917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394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C3DA-9171-47C4-AF5A-426B3132C683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46F-00BB-4647-B6CF-1AFB8C917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522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C3DA-9171-47C4-AF5A-426B3132C683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46F-00BB-4647-B6CF-1AFB8C917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76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C3DA-9171-47C4-AF5A-426B3132C683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46F-00BB-4647-B6CF-1AFB8C917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2069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C3DA-9171-47C4-AF5A-426B3132C683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46F-00BB-4647-B6CF-1AFB8C917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14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C3DA-9171-47C4-AF5A-426B3132C683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46F-00BB-4647-B6CF-1AFB8C917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725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C3DA-9171-47C4-AF5A-426B3132C683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46F-00BB-4647-B6CF-1AFB8C917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0967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C3DA-9171-47C4-AF5A-426B3132C683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46F-00BB-4647-B6CF-1AFB8C917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441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C3DA-9171-47C4-AF5A-426B3132C683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46F-00BB-4647-B6CF-1AFB8C917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731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C3DA-9171-47C4-AF5A-426B3132C683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46F-00BB-4647-B6CF-1AFB8C917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787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8C3DA-9171-47C4-AF5A-426B3132C683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0846F-00BB-4647-B6CF-1AFB8C917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253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>As-</a:t>
            </a:r>
            <a:r>
              <a:rPr lang="en-US" dirty="0" err="1" smtClean="0"/>
              <a:t>tu</a:t>
            </a:r>
            <a:r>
              <a:rPr lang="en-US" dirty="0" smtClean="0"/>
              <a:t> un animal à la </a:t>
            </a:r>
            <a:r>
              <a:rPr lang="en-US" dirty="0" err="1" smtClean="0"/>
              <a:t>maison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12409" y="2438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As-</a:t>
            </a:r>
            <a:r>
              <a:rPr lang="en-US" dirty="0" err="1" smtClean="0"/>
              <a:t>tu</a:t>
            </a:r>
            <a:r>
              <a:rPr lang="en-US" dirty="0" smtClean="0"/>
              <a:t> un animal </a:t>
            </a:r>
            <a:r>
              <a:rPr lang="en-US" dirty="0" err="1" smtClean="0"/>
              <a:t>domestique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12409" y="4419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As-</a:t>
            </a:r>
            <a:r>
              <a:rPr lang="en-US" dirty="0" err="1" smtClean="0"/>
              <a:t>tu</a:t>
            </a:r>
            <a:r>
              <a:rPr lang="en-US" dirty="0" smtClean="0"/>
              <a:t> des </a:t>
            </a:r>
            <a:r>
              <a:rPr lang="en-US" dirty="0" err="1" smtClean="0"/>
              <a:t>animaux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857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7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colours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60585"/>
            <a:ext cx="3276600" cy="5181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noir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FF0000"/>
                </a:solidFill>
              </a:rPr>
              <a:t>noire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bleu</a:t>
            </a:r>
            <a:r>
              <a:rPr lang="en-US" dirty="0" smtClean="0"/>
              <a:t> - </a:t>
            </a:r>
            <a:r>
              <a:rPr lang="en-US" dirty="0" err="1" smtClean="0">
                <a:solidFill>
                  <a:srgbClr val="FF0000"/>
                </a:solidFill>
              </a:rPr>
              <a:t>bleue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00B0F0"/>
                </a:solidFill>
              </a:rPr>
              <a:t>v</a:t>
            </a:r>
            <a:r>
              <a:rPr lang="en-US" dirty="0" err="1" smtClean="0">
                <a:solidFill>
                  <a:srgbClr val="00B0F0"/>
                </a:solidFill>
              </a:rPr>
              <a:t>ert</a:t>
            </a:r>
            <a:r>
              <a:rPr lang="en-US" dirty="0" smtClean="0"/>
              <a:t> - </a:t>
            </a:r>
            <a:r>
              <a:rPr lang="en-US" dirty="0" err="1" smtClean="0">
                <a:solidFill>
                  <a:srgbClr val="FF0000"/>
                </a:solidFill>
              </a:rPr>
              <a:t>verte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00B0F0"/>
                </a:solidFill>
              </a:rPr>
              <a:t>b</a:t>
            </a:r>
            <a:r>
              <a:rPr lang="en-US" dirty="0" err="1" smtClean="0">
                <a:solidFill>
                  <a:srgbClr val="00B0F0"/>
                </a:solidFill>
              </a:rPr>
              <a:t>run</a:t>
            </a:r>
            <a:r>
              <a:rPr lang="en-US" dirty="0" smtClean="0"/>
              <a:t> – </a:t>
            </a:r>
            <a:r>
              <a:rPr lang="en-US" dirty="0" err="1" smtClean="0">
                <a:solidFill>
                  <a:srgbClr val="FF0000"/>
                </a:solidFill>
              </a:rPr>
              <a:t>brune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00B0F0"/>
                </a:solidFill>
              </a:rPr>
              <a:t>gris</a:t>
            </a:r>
            <a:r>
              <a:rPr lang="en-US" dirty="0" smtClean="0"/>
              <a:t> - </a:t>
            </a:r>
            <a:r>
              <a:rPr lang="en-US" dirty="0" err="1" smtClean="0">
                <a:solidFill>
                  <a:srgbClr val="FF0000"/>
                </a:solidFill>
              </a:rPr>
              <a:t>grise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violet</a:t>
            </a:r>
            <a:r>
              <a:rPr lang="en-US" dirty="0" smtClean="0"/>
              <a:t> - </a:t>
            </a:r>
            <a:r>
              <a:rPr lang="en-US" dirty="0" err="1" smtClean="0">
                <a:solidFill>
                  <a:srgbClr val="FF0000"/>
                </a:solidFill>
              </a:rPr>
              <a:t>violette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00B0F0"/>
                </a:solidFill>
              </a:rPr>
              <a:t>blanc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FF0000"/>
                </a:solidFill>
              </a:rPr>
              <a:t>blanche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rouge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FF0000"/>
                </a:solidFill>
              </a:rPr>
              <a:t>rouge</a:t>
            </a:r>
          </a:p>
          <a:p>
            <a:r>
              <a:rPr lang="en-US" dirty="0" err="1" smtClean="0">
                <a:solidFill>
                  <a:srgbClr val="00B0F0"/>
                </a:solidFill>
              </a:rPr>
              <a:t>jaune</a:t>
            </a:r>
            <a:r>
              <a:rPr lang="en-US" dirty="0" smtClean="0"/>
              <a:t> - </a:t>
            </a:r>
            <a:r>
              <a:rPr lang="en-US" dirty="0" err="1" smtClean="0">
                <a:solidFill>
                  <a:srgbClr val="FF0000"/>
                </a:solidFill>
              </a:rPr>
              <a:t>jaune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76800" y="1143000"/>
            <a:ext cx="3810000" cy="381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orange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</a:t>
            </a:r>
            <a:r>
              <a:rPr lang="en-US" dirty="0" smtClean="0">
                <a:solidFill>
                  <a:srgbClr val="FF0000"/>
                </a:solidFill>
              </a:rPr>
              <a:t> orange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rose</a:t>
            </a:r>
            <a:r>
              <a:rPr lang="en-US" dirty="0" smtClean="0"/>
              <a:t> - </a:t>
            </a:r>
            <a:r>
              <a:rPr lang="en-US" dirty="0" smtClean="0">
                <a:solidFill>
                  <a:srgbClr val="FF0000"/>
                </a:solidFill>
              </a:rPr>
              <a:t>rose</a:t>
            </a:r>
          </a:p>
          <a:p>
            <a:r>
              <a:rPr lang="en-US" dirty="0" err="1" smtClean="0">
                <a:solidFill>
                  <a:srgbClr val="00B0F0"/>
                </a:solidFill>
              </a:rPr>
              <a:t>marron</a:t>
            </a:r>
            <a:r>
              <a:rPr lang="en-US" dirty="0" smtClean="0"/>
              <a:t> - </a:t>
            </a:r>
            <a:r>
              <a:rPr lang="en-US" dirty="0" err="1" smtClean="0">
                <a:solidFill>
                  <a:srgbClr val="FF0000"/>
                </a:solidFill>
              </a:rPr>
              <a:t>marron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00B050"/>
                </a:solidFill>
              </a:rPr>
              <a:t>vert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foncé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err="1" smtClean="0">
                <a:solidFill>
                  <a:srgbClr val="92D050"/>
                </a:solidFill>
              </a:rPr>
              <a:t>vert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clair</a:t>
            </a:r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beige</a:t>
            </a:r>
            <a:r>
              <a:rPr lang="en-US" dirty="0" smtClean="0"/>
              <a:t> - </a:t>
            </a:r>
            <a:r>
              <a:rPr lang="en-US" dirty="0" smtClean="0">
                <a:solidFill>
                  <a:srgbClr val="FF0000"/>
                </a:solidFill>
              </a:rPr>
              <a:t>beige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5486400"/>
            <a:ext cx="40386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Do </a:t>
            </a:r>
            <a:r>
              <a:rPr lang="en-US" dirty="0" err="1" smtClean="0"/>
              <a:t>colours</a:t>
            </a:r>
            <a:r>
              <a:rPr lang="en-US" dirty="0" smtClean="0"/>
              <a:t> go before or after the noun?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515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ther adjectives to describe pets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gros</a:t>
            </a:r>
            <a:r>
              <a:rPr lang="en-US" dirty="0" smtClean="0"/>
              <a:t> – </a:t>
            </a:r>
            <a:r>
              <a:rPr lang="en-US" dirty="0" err="1" smtClean="0"/>
              <a:t>grosse</a:t>
            </a:r>
            <a:endParaRPr lang="en-US" dirty="0" smtClean="0"/>
          </a:p>
          <a:p>
            <a:r>
              <a:rPr lang="en-US" dirty="0" smtClean="0"/>
              <a:t>mince – mince</a:t>
            </a:r>
          </a:p>
          <a:p>
            <a:r>
              <a:rPr lang="en-US" dirty="0" smtClean="0"/>
              <a:t>mignon – </a:t>
            </a:r>
            <a:r>
              <a:rPr lang="en-US" dirty="0" err="1" smtClean="0"/>
              <a:t>mignonne</a:t>
            </a:r>
            <a:endParaRPr lang="en-US" dirty="0" smtClean="0"/>
          </a:p>
          <a:p>
            <a:r>
              <a:rPr lang="en-US" dirty="0" err="1" smtClean="0"/>
              <a:t>méchant</a:t>
            </a:r>
            <a:r>
              <a:rPr lang="en-US" dirty="0" smtClean="0"/>
              <a:t> – </a:t>
            </a:r>
            <a:r>
              <a:rPr lang="en-US" dirty="0" err="1" smtClean="0"/>
              <a:t>méchante</a:t>
            </a:r>
            <a:endParaRPr lang="en-US" dirty="0" smtClean="0"/>
          </a:p>
          <a:p>
            <a:r>
              <a:rPr lang="en-US" dirty="0" smtClean="0"/>
              <a:t>qui sent </a:t>
            </a:r>
            <a:r>
              <a:rPr lang="en-US" dirty="0" err="1" smtClean="0"/>
              <a:t>mauvais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53340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Find 5 more adjectives to describe a pet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92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</a:t>
            </a:r>
            <a:r>
              <a:rPr lang="en-US" dirty="0" err="1" smtClean="0"/>
              <a:t>ossesive</a:t>
            </a:r>
            <a:r>
              <a:rPr lang="en-US" dirty="0" smtClean="0"/>
              <a:t> </a:t>
            </a:r>
            <a:r>
              <a:rPr lang="en-US" dirty="0" smtClean="0"/>
              <a:t>adjectives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my, your,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posessive</a:t>
            </a:r>
            <a:r>
              <a:rPr lang="en-US" dirty="0" smtClean="0"/>
              <a:t> adjective must agree to the noun by number and gender: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6845937"/>
              </p:ext>
            </p:extLst>
          </p:nvPr>
        </p:nvGraphicFramePr>
        <p:xfrm>
          <a:off x="1676400" y="3276600"/>
          <a:ext cx="4572000" cy="3115183"/>
        </p:xfrm>
        <a:graphic>
          <a:graphicData uri="http://schemas.openxmlformats.org/drawingml/2006/table">
            <a:tbl>
              <a:tblPr firstRow="1" firstCol="1" bandRow="1"/>
              <a:tblGrid>
                <a:gridCol w="1319561"/>
                <a:gridCol w="966439"/>
                <a:gridCol w="1263805"/>
                <a:gridCol w="1022195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masc</a:t>
                      </a:r>
                      <a:r>
                        <a:rPr lang="en-US" sz="11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1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LE/UN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nouns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Fem sing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LA/UNE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nouns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Plural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LES/DES</a:t>
                      </a:r>
                      <a:r>
                        <a:rPr lang="en-US" sz="1100" b="1" baseline="0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nouns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ma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your (</a:t>
                      </a:r>
                      <a:r>
                        <a:rPr lang="en-US" sz="1800" b="1" dirty="0" err="1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tu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ton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</a:t>
                      </a:r>
                      <a:r>
                        <a:rPr lang="en-US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his/her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en-US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our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notre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en-US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notre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n-US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your (</a:t>
                      </a:r>
                      <a:r>
                        <a:rPr lang="en-US" sz="1800" b="1" dirty="0" err="1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vous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votre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votre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US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vos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their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leur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en-US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leur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leurs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05600" y="52578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</a:t>
            </a:r>
            <a:r>
              <a:rPr lang="en-US" dirty="0" err="1" smtClean="0"/>
              <a:t>Schaum’s</a:t>
            </a:r>
            <a:r>
              <a:rPr lang="en-US" dirty="0" smtClean="0"/>
              <a:t> page 55 to 57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 err="1" smtClean="0"/>
              <a:t>practise</a:t>
            </a:r>
            <a:r>
              <a:rPr lang="en-US" dirty="0" smtClean="0"/>
              <a:t> possessives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62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Lisez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Read the following text: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Underline the possessive adjectives and explain why they are written as they 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Draw a circle around the descriptive adjectives and explain how they agree and why their position is as it 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Answer the questions which follow the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221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582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Mes</a:t>
            </a:r>
            <a:r>
              <a:rPr lang="en-US" dirty="0" smtClean="0"/>
              <a:t> </a:t>
            </a:r>
            <a:r>
              <a:rPr lang="en-US" dirty="0" err="1" smtClean="0"/>
              <a:t>animaux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43000"/>
            <a:ext cx="845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Voici</a:t>
            </a:r>
            <a:r>
              <a:rPr lang="en-US" sz="2400" dirty="0"/>
              <a:t> </a:t>
            </a:r>
            <a:r>
              <a:rPr lang="en-US" sz="2400" dirty="0" err="1"/>
              <a:t>mes</a:t>
            </a:r>
            <a:r>
              <a:rPr lang="en-US" sz="2400" dirty="0"/>
              <a:t> </a:t>
            </a:r>
            <a:r>
              <a:rPr lang="en-US" sz="2400" dirty="0" err="1"/>
              <a:t>animaux</a:t>
            </a:r>
            <a:r>
              <a:rPr lang="en-US" sz="2400" dirty="0"/>
              <a:t>. </a:t>
            </a:r>
            <a:r>
              <a:rPr lang="en-US" sz="2400" dirty="0" err="1"/>
              <a:t>J’ai</a:t>
            </a:r>
            <a:r>
              <a:rPr lang="en-US" sz="2400" dirty="0"/>
              <a:t> </a:t>
            </a:r>
            <a:r>
              <a:rPr lang="en-US" sz="2400" dirty="0" err="1"/>
              <a:t>deux</a:t>
            </a:r>
            <a:r>
              <a:rPr lang="en-US" sz="2400" dirty="0"/>
              <a:t> chats, un petit </a:t>
            </a:r>
            <a:r>
              <a:rPr lang="en-US" sz="2400" dirty="0" err="1"/>
              <a:t>poisson</a:t>
            </a:r>
            <a:r>
              <a:rPr lang="en-US" sz="2400" dirty="0"/>
              <a:t> rouge et </a:t>
            </a:r>
            <a:r>
              <a:rPr lang="en-US" sz="2400" dirty="0" err="1"/>
              <a:t>une</a:t>
            </a:r>
            <a:r>
              <a:rPr lang="en-US" sz="2400" dirty="0"/>
              <a:t> </a:t>
            </a:r>
            <a:r>
              <a:rPr lang="en-US" sz="2400" dirty="0" err="1"/>
              <a:t>tarentule</a:t>
            </a:r>
            <a:r>
              <a:rPr lang="en-US" sz="2400" dirty="0"/>
              <a:t>. </a:t>
            </a:r>
            <a:r>
              <a:rPr lang="en-US" sz="2400" dirty="0" err="1"/>
              <a:t>Une</a:t>
            </a:r>
            <a:r>
              <a:rPr lang="en-US" sz="2400" dirty="0"/>
              <a:t> </a:t>
            </a:r>
            <a:r>
              <a:rPr lang="en-US" sz="2400" dirty="0" err="1"/>
              <a:t>tarentule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une</a:t>
            </a:r>
            <a:r>
              <a:rPr lang="en-US" sz="2400" dirty="0"/>
              <a:t> </a:t>
            </a:r>
            <a:r>
              <a:rPr lang="en-US" sz="2400" dirty="0" err="1"/>
              <a:t>grande</a:t>
            </a:r>
            <a:r>
              <a:rPr lang="en-US" sz="2400" dirty="0"/>
              <a:t> </a:t>
            </a:r>
            <a:r>
              <a:rPr lang="en-US" sz="2400" dirty="0" err="1"/>
              <a:t>araignée</a:t>
            </a:r>
            <a:r>
              <a:rPr lang="en-US" sz="2400" dirty="0"/>
              <a:t> </a:t>
            </a:r>
            <a:r>
              <a:rPr lang="en-US" sz="2400" dirty="0" err="1"/>
              <a:t>très</a:t>
            </a:r>
            <a:r>
              <a:rPr lang="en-US" sz="2400" dirty="0"/>
              <a:t> </a:t>
            </a:r>
            <a:r>
              <a:rPr lang="en-US" sz="2400" dirty="0" err="1"/>
              <a:t>poileuse</a:t>
            </a:r>
            <a:r>
              <a:rPr lang="en-US" sz="2400" dirty="0"/>
              <a:t>. Ma </a:t>
            </a:r>
            <a:r>
              <a:rPr lang="en-US" sz="2400" dirty="0" err="1"/>
              <a:t>tarentule</a:t>
            </a:r>
            <a:r>
              <a:rPr lang="en-US" sz="2400" dirty="0"/>
              <a:t> </a:t>
            </a:r>
            <a:r>
              <a:rPr lang="en-US" sz="2400" dirty="0" err="1"/>
              <a:t>s’appelle</a:t>
            </a:r>
            <a:r>
              <a:rPr lang="en-US" sz="2400" dirty="0"/>
              <a:t> Caroline et </a:t>
            </a:r>
            <a:r>
              <a:rPr lang="en-US" sz="2400" dirty="0" err="1"/>
              <a:t>elle</a:t>
            </a:r>
            <a:r>
              <a:rPr lang="en-US" sz="2400" dirty="0"/>
              <a:t> a un an. Elle </a:t>
            </a:r>
            <a:r>
              <a:rPr lang="en-US" sz="2400" dirty="0" err="1"/>
              <a:t>habite</a:t>
            </a:r>
            <a:r>
              <a:rPr lang="en-US" sz="2400" dirty="0"/>
              <a:t> </a:t>
            </a:r>
            <a:r>
              <a:rPr lang="en-US" sz="2400" dirty="0" err="1"/>
              <a:t>dans</a:t>
            </a:r>
            <a:r>
              <a:rPr lang="en-US" sz="2400" dirty="0"/>
              <a:t> </a:t>
            </a:r>
            <a:r>
              <a:rPr lang="en-US" sz="2400" dirty="0" err="1"/>
              <a:t>une</a:t>
            </a:r>
            <a:r>
              <a:rPr lang="en-US" sz="2400" dirty="0"/>
              <a:t> </a:t>
            </a:r>
            <a:r>
              <a:rPr lang="en-US" sz="2400" dirty="0" err="1"/>
              <a:t>grande</a:t>
            </a:r>
            <a:r>
              <a:rPr lang="en-US" sz="2400" dirty="0"/>
              <a:t> cage </a:t>
            </a:r>
            <a:r>
              <a:rPr lang="en-US" sz="2400" dirty="0" err="1"/>
              <a:t>dans</a:t>
            </a:r>
            <a:r>
              <a:rPr lang="en-US" sz="2400" dirty="0"/>
              <a:t> ma </a:t>
            </a:r>
            <a:r>
              <a:rPr lang="en-US" sz="2400" dirty="0" err="1"/>
              <a:t>chambre</a:t>
            </a:r>
            <a:r>
              <a:rPr lang="en-US" sz="2400" dirty="0"/>
              <a:t>. Elle </a:t>
            </a:r>
            <a:r>
              <a:rPr lang="en-US" sz="2400" dirty="0" err="1"/>
              <a:t>est</a:t>
            </a:r>
            <a:r>
              <a:rPr lang="en-US" sz="2400" dirty="0"/>
              <a:t> un </a:t>
            </a:r>
            <a:r>
              <a:rPr lang="en-US" sz="2400" dirty="0" err="1"/>
              <a:t>peu</a:t>
            </a:r>
            <a:r>
              <a:rPr lang="en-US" sz="2400" dirty="0"/>
              <a:t> </a:t>
            </a:r>
            <a:r>
              <a:rPr lang="en-US" sz="2400" dirty="0" err="1"/>
              <a:t>méchante</a:t>
            </a:r>
            <a:r>
              <a:rPr lang="en-US" sz="2400" dirty="0"/>
              <a:t>, </a:t>
            </a:r>
            <a:r>
              <a:rPr lang="en-US" sz="2400" dirty="0" err="1"/>
              <a:t>parce</a:t>
            </a:r>
            <a:r>
              <a:rPr lang="en-US" sz="2400" dirty="0"/>
              <a:t> </a:t>
            </a:r>
            <a:r>
              <a:rPr lang="en-US" sz="2400" dirty="0" err="1"/>
              <a:t>qu’elle</a:t>
            </a:r>
            <a:r>
              <a:rPr lang="en-US" sz="2400" dirty="0"/>
              <a:t> </a:t>
            </a:r>
            <a:r>
              <a:rPr lang="en-US" sz="2400" dirty="0" err="1"/>
              <a:t>aime</a:t>
            </a:r>
            <a:r>
              <a:rPr lang="en-US" sz="2400" dirty="0"/>
              <a:t> </a:t>
            </a:r>
            <a:r>
              <a:rPr lang="en-US" sz="2400" dirty="0" err="1"/>
              <a:t>s’échapper</a:t>
            </a:r>
            <a:r>
              <a:rPr lang="en-US" sz="2400" dirty="0"/>
              <a:t>, </a:t>
            </a:r>
            <a:r>
              <a:rPr lang="en-US" sz="2400" dirty="0" err="1"/>
              <a:t>mais</a:t>
            </a:r>
            <a:r>
              <a:rPr lang="en-US" sz="2400" dirty="0"/>
              <a:t> je </a:t>
            </a:r>
            <a:r>
              <a:rPr lang="en-US" sz="2400" dirty="0" err="1"/>
              <a:t>l’adore</a:t>
            </a:r>
            <a:r>
              <a:rPr lang="en-US" sz="2400" dirty="0"/>
              <a:t>! </a:t>
            </a:r>
            <a:r>
              <a:rPr lang="en-US" sz="2400" dirty="0" err="1"/>
              <a:t>Malheureusement</a:t>
            </a:r>
            <a:r>
              <a:rPr lang="en-US" sz="2400" dirty="0"/>
              <a:t> ma </a:t>
            </a:r>
            <a:r>
              <a:rPr lang="en-US" sz="2400" dirty="0" err="1"/>
              <a:t>mère</a:t>
            </a:r>
            <a:r>
              <a:rPr lang="en-US" sz="2400" dirty="0"/>
              <a:t> </a:t>
            </a:r>
            <a:r>
              <a:rPr lang="en-US" sz="2400" dirty="0" err="1"/>
              <a:t>déteste</a:t>
            </a:r>
            <a:r>
              <a:rPr lang="en-US" sz="2400" dirty="0"/>
              <a:t> ma </a:t>
            </a:r>
            <a:r>
              <a:rPr lang="en-US" sz="2400" dirty="0" err="1"/>
              <a:t>tarentule</a:t>
            </a:r>
            <a:r>
              <a:rPr lang="en-US" sz="2400" dirty="0" smtClean="0"/>
              <a:t>!</a:t>
            </a:r>
          </a:p>
          <a:p>
            <a:endParaRPr lang="en-US" sz="2400" dirty="0"/>
          </a:p>
          <a:p>
            <a:r>
              <a:rPr lang="en-US" sz="2400" dirty="0"/>
              <a:t>Mon </a:t>
            </a:r>
            <a:r>
              <a:rPr lang="en-US" sz="2400" dirty="0" err="1"/>
              <a:t>poisson</a:t>
            </a:r>
            <a:r>
              <a:rPr lang="en-US" sz="2400" dirty="0"/>
              <a:t> rouge </a:t>
            </a:r>
            <a:r>
              <a:rPr lang="en-US" sz="2400" dirty="0" err="1"/>
              <a:t>est</a:t>
            </a:r>
            <a:r>
              <a:rPr lang="en-US" sz="2400" dirty="0"/>
              <a:t> minuscule et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s’appelle</a:t>
            </a:r>
            <a:r>
              <a:rPr lang="en-US" sz="2400" dirty="0"/>
              <a:t> Admiral </a:t>
            </a:r>
            <a:r>
              <a:rPr lang="en-US" sz="2400" dirty="0" err="1"/>
              <a:t>Bulles</a:t>
            </a:r>
            <a:r>
              <a:rPr lang="en-US" sz="2400" dirty="0"/>
              <a:t>. Il </a:t>
            </a:r>
            <a:r>
              <a:rPr lang="en-US" sz="2400" dirty="0" err="1"/>
              <a:t>est</a:t>
            </a:r>
            <a:r>
              <a:rPr lang="en-US" sz="2400" dirty="0"/>
              <a:t> un </a:t>
            </a:r>
            <a:r>
              <a:rPr lang="en-US" sz="2400" dirty="0" err="1"/>
              <a:t>peu</a:t>
            </a:r>
            <a:r>
              <a:rPr lang="en-US" sz="2400" dirty="0"/>
              <a:t> </a:t>
            </a:r>
            <a:r>
              <a:rPr lang="en-US" sz="2400" dirty="0" err="1"/>
              <a:t>ennuyeux</a:t>
            </a:r>
            <a:r>
              <a:rPr lang="en-US" sz="2400" dirty="0"/>
              <a:t>. Il </a:t>
            </a:r>
            <a:r>
              <a:rPr lang="en-US" sz="2400" dirty="0" err="1"/>
              <a:t>nage</a:t>
            </a:r>
            <a:r>
              <a:rPr lang="en-US" sz="2400" dirty="0"/>
              <a:t>,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nage</a:t>
            </a:r>
            <a:r>
              <a:rPr lang="en-US" sz="2400" dirty="0"/>
              <a:t> et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nage</a:t>
            </a:r>
            <a:r>
              <a:rPr lang="en-US" sz="2400" dirty="0"/>
              <a:t>. </a:t>
            </a:r>
            <a:r>
              <a:rPr lang="en-US" sz="2400" dirty="0" err="1"/>
              <a:t>C’est</a:t>
            </a:r>
            <a:r>
              <a:rPr lang="en-US" sz="2400" dirty="0"/>
              <a:t> tout</a:t>
            </a:r>
            <a:r>
              <a:rPr lang="en-US" sz="2400" dirty="0" smtClean="0"/>
              <a:t>!</a:t>
            </a:r>
          </a:p>
          <a:p>
            <a:endParaRPr lang="en-US" sz="2400" dirty="0"/>
          </a:p>
          <a:p>
            <a:r>
              <a:rPr lang="en-US" sz="2400" dirty="0" err="1"/>
              <a:t>Finalement</a:t>
            </a:r>
            <a:r>
              <a:rPr lang="en-US" sz="2400" dirty="0"/>
              <a:t>, </a:t>
            </a:r>
            <a:r>
              <a:rPr lang="en-US" sz="2400" dirty="0" err="1"/>
              <a:t>mes</a:t>
            </a:r>
            <a:r>
              <a:rPr lang="en-US" sz="2400" dirty="0"/>
              <a:t> </a:t>
            </a:r>
            <a:r>
              <a:rPr lang="en-US" sz="2400" dirty="0" err="1"/>
              <a:t>deux</a:t>
            </a:r>
            <a:r>
              <a:rPr lang="en-US" sz="2400" dirty="0"/>
              <a:t> chats </a:t>
            </a:r>
            <a:r>
              <a:rPr lang="en-US" sz="2400" dirty="0" err="1"/>
              <a:t>s’appellent</a:t>
            </a:r>
            <a:r>
              <a:rPr lang="en-US" sz="2400" dirty="0"/>
              <a:t> </a:t>
            </a:r>
            <a:r>
              <a:rPr lang="en-US" sz="2400" dirty="0" err="1"/>
              <a:t>Astérix</a:t>
            </a:r>
            <a:r>
              <a:rPr lang="en-US" sz="2400" dirty="0"/>
              <a:t> et </a:t>
            </a:r>
            <a:r>
              <a:rPr lang="en-US" sz="2400" dirty="0" err="1"/>
              <a:t>Obélix</a:t>
            </a:r>
            <a:r>
              <a:rPr lang="en-US" sz="2400" dirty="0"/>
              <a:t>. </a:t>
            </a:r>
            <a:r>
              <a:rPr lang="en-US" sz="2400" dirty="0" err="1"/>
              <a:t>Ils</a:t>
            </a:r>
            <a:r>
              <a:rPr lang="en-US" sz="2400" dirty="0"/>
              <a:t> </a:t>
            </a:r>
            <a:r>
              <a:rPr lang="en-US" sz="2400" dirty="0" err="1"/>
              <a:t>sont</a:t>
            </a:r>
            <a:r>
              <a:rPr lang="en-US" sz="2400" dirty="0"/>
              <a:t> au </a:t>
            </a:r>
            <a:r>
              <a:rPr lang="en-US" sz="2400" u="sng" dirty="0"/>
              <a:t>pelage </a:t>
            </a:r>
            <a:r>
              <a:rPr lang="en-US" sz="2400" u="sng" dirty="0" err="1" smtClean="0"/>
              <a:t>duveteux</a:t>
            </a:r>
            <a:r>
              <a:rPr lang="en-US" sz="2400" u="sng" dirty="0" smtClean="0"/>
              <a:t> </a:t>
            </a:r>
            <a:r>
              <a:rPr lang="en-US" sz="2400" dirty="0" smtClean="0"/>
              <a:t>(downy pelt), </a:t>
            </a:r>
            <a:r>
              <a:rPr lang="en-US" sz="2400" dirty="0"/>
              <a:t>noirs et </a:t>
            </a:r>
            <a:r>
              <a:rPr lang="en-US" sz="2400" dirty="0" err="1"/>
              <a:t>blancs</a:t>
            </a:r>
            <a:r>
              <a:rPr lang="en-US" sz="2400" dirty="0"/>
              <a:t>. </a:t>
            </a:r>
            <a:r>
              <a:rPr lang="en-US" sz="2400" dirty="0" err="1"/>
              <a:t>Ils</a:t>
            </a:r>
            <a:r>
              <a:rPr lang="en-US" sz="2400" dirty="0"/>
              <a:t> </a:t>
            </a:r>
            <a:r>
              <a:rPr lang="en-US" sz="2400" dirty="0" err="1"/>
              <a:t>sont</a:t>
            </a:r>
            <a:r>
              <a:rPr lang="en-US" sz="2400" dirty="0"/>
              <a:t> </a:t>
            </a:r>
            <a:r>
              <a:rPr lang="en-US" sz="2400" dirty="0" err="1"/>
              <a:t>très</a:t>
            </a:r>
            <a:r>
              <a:rPr lang="en-US" sz="2400" dirty="0"/>
              <a:t> </a:t>
            </a:r>
            <a:r>
              <a:rPr lang="en-US" sz="2400" dirty="0" err="1"/>
              <a:t>parresseux</a:t>
            </a:r>
            <a:r>
              <a:rPr lang="en-US" sz="2400" dirty="0"/>
              <a:t> – </a:t>
            </a:r>
            <a:r>
              <a:rPr lang="en-US" sz="2400" dirty="0" err="1"/>
              <a:t>ils</a:t>
            </a:r>
            <a:r>
              <a:rPr lang="en-US" sz="2400" dirty="0"/>
              <a:t> </a:t>
            </a:r>
            <a:r>
              <a:rPr lang="en-US" sz="2400" dirty="0" err="1"/>
              <a:t>aiment</a:t>
            </a:r>
            <a:r>
              <a:rPr lang="en-US" sz="2400" dirty="0"/>
              <a:t> </a:t>
            </a:r>
            <a:r>
              <a:rPr lang="en-US" sz="2400" dirty="0" err="1"/>
              <a:t>toujours</a:t>
            </a:r>
            <a:r>
              <a:rPr lang="en-US" sz="2400" dirty="0"/>
              <a:t> </a:t>
            </a:r>
            <a:r>
              <a:rPr lang="en-US" sz="2400" dirty="0" err="1"/>
              <a:t>dormir</a:t>
            </a:r>
            <a:r>
              <a:rPr lang="en-US" sz="2400" dirty="0"/>
              <a:t>. </a:t>
            </a:r>
            <a:r>
              <a:rPr lang="en-US" sz="2400" dirty="0" err="1"/>
              <a:t>Cependant</a:t>
            </a:r>
            <a:r>
              <a:rPr lang="en-US" sz="2400" dirty="0"/>
              <a:t> </a:t>
            </a:r>
            <a:r>
              <a:rPr lang="en-US" sz="2400" dirty="0" err="1"/>
              <a:t>j’aime</a:t>
            </a:r>
            <a:r>
              <a:rPr lang="en-US" sz="2400" dirty="0"/>
              <a:t> </a:t>
            </a:r>
            <a:r>
              <a:rPr lang="en-US" sz="2400" dirty="0" err="1"/>
              <a:t>mes</a:t>
            </a:r>
            <a:r>
              <a:rPr lang="en-US" sz="2400" dirty="0"/>
              <a:t> chats </a:t>
            </a:r>
            <a:r>
              <a:rPr lang="en-US" sz="2400" dirty="0" err="1"/>
              <a:t>parce</a:t>
            </a:r>
            <a:r>
              <a:rPr lang="en-US" sz="2400" dirty="0"/>
              <a:t> </a:t>
            </a:r>
            <a:r>
              <a:rPr lang="en-US" sz="2400" dirty="0" err="1"/>
              <a:t>qu’ils</a:t>
            </a:r>
            <a:r>
              <a:rPr lang="en-US" sz="2400" dirty="0"/>
              <a:t> </a:t>
            </a:r>
            <a:r>
              <a:rPr lang="en-US" sz="2400" dirty="0" err="1"/>
              <a:t>sont</a:t>
            </a:r>
            <a:r>
              <a:rPr lang="en-US" sz="2400" dirty="0"/>
              <a:t> </a:t>
            </a:r>
            <a:r>
              <a:rPr lang="en-US" sz="2400" dirty="0" err="1"/>
              <a:t>doux</a:t>
            </a:r>
            <a:r>
              <a:rPr lang="en-US" sz="2400" dirty="0"/>
              <a:t> et </a:t>
            </a:r>
            <a:r>
              <a:rPr lang="en-US" sz="2400" dirty="0" err="1"/>
              <a:t>j’aime</a:t>
            </a:r>
            <a:r>
              <a:rPr lang="en-US" sz="2400" dirty="0"/>
              <a:t> </a:t>
            </a:r>
            <a:r>
              <a:rPr lang="en-US" sz="2400" dirty="0" smtClean="0"/>
              <a:t>les caresser . </a:t>
            </a:r>
            <a:r>
              <a:rPr lang="en-US" sz="2400" dirty="0"/>
              <a:t>De temps en temps </a:t>
            </a:r>
            <a:r>
              <a:rPr lang="en-US" sz="2400" dirty="0" err="1"/>
              <a:t>ils</a:t>
            </a:r>
            <a:r>
              <a:rPr lang="en-US" sz="2400" dirty="0"/>
              <a:t> </a:t>
            </a:r>
            <a:r>
              <a:rPr lang="en-US" sz="2400" dirty="0" err="1"/>
              <a:t>attrapent</a:t>
            </a:r>
            <a:r>
              <a:rPr lang="en-US" sz="2400" dirty="0"/>
              <a:t> les </a:t>
            </a:r>
            <a:r>
              <a:rPr lang="en-US" sz="2400" dirty="0" err="1"/>
              <a:t>souris</a:t>
            </a:r>
            <a:r>
              <a:rPr lang="en-US" sz="2400" dirty="0"/>
              <a:t> qui </a:t>
            </a:r>
            <a:r>
              <a:rPr lang="en-US" sz="2400" dirty="0" err="1" smtClean="0"/>
              <a:t>habitent</a:t>
            </a:r>
            <a:r>
              <a:rPr lang="en-US" sz="2400" dirty="0" smtClean="0"/>
              <a:t> </a:t>
            </a:r>
            <a:r>
              <a:rPr lang="en-US" sz="2400" dirty="0" err="1"/>
              <a:t>dans</a:t>
            </a:r>
            <a:r>
              <a:rPr lang="en-US" sz="2400" dirty="0"/>
              <a:t> </a:t>
            </a:r>
            <a:r>
              <a:rPr lang="en-US" sz="2400" dirty="0" err="1"/>
              <a:t>notre</a:t>
            </a:r>
            <a:r>
              <a:rPr lang="en-US" sz="2400" dirty="0"/>
              <a:t> </a:t>
            </a:r>
            <a:r>
              <a:rPr lang="en-US" sz="2400" dirty="0" err="1"/>
              <a:t>jardin</a:t>
            </a:r>
            <a:r>
              <a:rPr lang="en-US" sz="2400" dirty="0" smtClean="0"/>
              <a:t>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28624575"/>
              </p:ext>
            </p:extLst>
          </p:nvPr>
        </p:nvGraphicFramePr>
        <p:xfrm>
          <a:off x="7772400" y="228600"/>
          <a:ext cx="914400" cy="771525"/>
        </p:xfrm>
        <a:graphic>
          <a:graphicData uri="http://schemas.openxmlformats.org/presentationml/2006/ole">
            <p:oleObj spid="_x0000_s4104" name="Document" showAsIcon="1" r:id="rId3" imgW="914400" imgH="77148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3287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questions </a:t>
            </a:r>
            <a:r>
              <a:rPr lang="en-US" dirty="0" err="1" smtClean="0"/>
              <a:t>sur</a:t>
            </a:r>
            <a:r>
              <a:rPr lang="en-US" dirty="0" smtClean="0"/>
              <a:t> le </a:t>
            </a:r>
            <a:r>
              <a:rPr lang="en-US" dirty="0" err="1" smtClean="0"/>
              <a:t>texte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err="1" smtClean="0"/>
              <a:t>Combien</a:t>
            </a:r>
            <a:r>
              <a:rPr lang="en-US" sz="1600" dirty="0" smtClean="0"/>
              <a:t> </a:t>
            </a:r>
            <a:r>
              <a:rPr lang="en-US" sz="1600" dirty="0" err="1" smtClean="0"/>
              <a:t>d’animaux</a:t>
            </a:r>
            <a:r>
              <a:rPr lang="en-US" sz="1600" dirty="0" smtClean="0"/>
              <a:t> </a:t>
            </a:r>
            <a:r>
              <a:rPr lang="en-US" sz="1600" dirty="0" err="1" smtClean="0"/>
              <a:t>celui</a:t>
            </a:r>
            <a:r>
              <a:rPr lang="en-US" sz="1600" dirty="0" smtClean="0"/>
              <a:t>/</a:t>
            </a:r>
            <a:r>
              <a:rPr lang="en-US" sz="1600" dirty="0" err="1" smtClean="0"/>
              <a:t>celle</a:t>
            </a:r>
            <a:r>
              <a:rPr lang="en-US" sz="1600" dirty="0" smtClean="0"/>
              <a:t> qui </a:t>
            </a:r>
            <a:r>
              <a:rPr lang="en-US" sz="1600" dirty="0" err="1" smtClean="0"/>
              <a:t>écrit</a:t>
            </a:r>
            <a:r>
              <a:rPr lang="en-US" sz="1600" dirty="0" smtClean="0"/>
              <a:t> a-t-</a:t>
            </a:r>
            <a:r>
              <a:rPr lang="en-US" sz="1600" dirty="0" err="1" smtClean="0"/>
              <a:t>il</a:t>
            </a:r>
            <a:r>
              <a:rPr lang="en-US" sz="1600" dirty="0" smtClean="0"/>
              <a:t>/</a:t>
            </a:r>
            <a:r>
              <a:rPr lang="en-US" sz="1600" dirty="0" err="1" smtClean="0"/>
              <a:t>elle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………………………………………………………………………………………………</a:t>
            </a:r>
          </a:p>
          <a:p>
            <a:r>
              <a:rPr lang="en-US" sz="1600" dirty="0" err="1" smtClean="0"/>
              <a:t>Quel</a:t>
            </a:r>
            <a:r>
              <a:rPr lang="en-US" sz="1600" dirty="0" smtClean="0"/>
              <a:t> </a:t>
            </a:r>
            <a:r>
              <a:rPr lang="en-US" sz="1600" dirty="0" err="1" smtClean="0"/>
              <a:t>âge</a:t>
            </a:r>
            <a:r>
              <a:rPr lang="en-US" sz="1600" dirty="0" smtClean="0"/>
              <a:t> a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tarantule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………………………………………………………………………………………………</a:t>
            </a:r>
          </a:p>
          <a:p>
            <a:r>
              <a:rPr lang="en-US" sz="1600" dirty="0" smtClean="0"/>
              <a:t>Comment </a:t>
            </a:r>
            <a:r>
              <a:rPr lang="en-US" sz="1600" dirty="0" err="1" smtClean="0"/>
              <a:t>est</a:t>
            </a:r>
            <a:r>
              <a:rPr lang="en-US" sz="1600" dirty="0" smtClean="0"/>
              <a:t>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tarantule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………………………………………………………………………………………………</a:t>
            </a:r>
          </a:p>
          <a:p>
            <a:r>
              <a:rPr lang="en-US" sz="1600" dirty="0" err="1" smtClean="0"/>
              <a:t>Est-ce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la </a:t>
            </a:r>
            <a:r>
              <a:rPr lang="en-US" sz="1600" dirty="0" err="1" smtClean="0"/>
              <a:t>mère</a:t>
            </a:r>
            <a:r>
              <a:rPr lang="en-US" sz="1600" dirty="0" smtClean="0"/>
              <a:t> de </a:t>
            </a:r>
            <a:r>
              <a:rPr lang="en-US" sz="1600" dirty="0" err="1" smtClean="0"/>
              <a:t>celui</a:t>
            </a:r>
            <a:r>
              <a:rPr lang="en-US" sz="1600" dirty="0" smtClean="0"/>
              <a:t>/</a:t>
            </a:r>
            <a:r>
              <a:rPr lang="en-US" sz="1600" dirty="0" err="1" smtClean="0"/>
              <a:t>celle</a:t>
            </a:r>
            <a:r>
              <a:rPr lang="en-US" sz="1600" dirty="0" smtClean="0"/>
              <a:t> qui </a:t>
            </a:r>
            <a:r>
              <a:rPr lang="en-US" sz="1600" dirty="0" err="1" smtClean="0"/>
              <a:t>écrit</a:t>
            </a:r>
            <a:r>
              <a:rPr lang="en-US" sz="1600" dirty="0" smtClean="0"/>
              <a:t> </a:t>
            </a:r>
            <a:r>
              <a:rPr lang="en-US" sz="1600" dirty="0" err="1" smtClean="0"/>
              <a:t>aime</a:t>
            </a:r>
            <a:r>
              <a:rPr lang="en-US" sz="1600" dirty="0" smtClean="0"/>
              <a:t>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tarantule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………………………………………………………………………………………………</a:t>
            </a:r>
          </a:p>
          <a:p>
            <a:r>
              <a:rPr lang="en-US" sz="1600" dirty="0" err="1" smtClean="0"/>
              <a:t>Est-ce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son </a:t>
            </a:r>
            <a:r>
              <a:rPr lang="en-US" sz="1600" dirty="0" err="1" smtClean="0"/>
              <a:t>poisson</a:t>
            </a:r>
            <a:r>
              <a:rPr lang="en-US" sz="1600" dirty="0" smtClean="0"/>
              <a:t> </a:t>
            </a:r>
            <a:r>
              <a:rPr lang="en-US" sz="1600" dirty="0" err="1" smtClean="0"/>
              <a:t>est</a:t>
            </a:r>
            <a:r>
              <a:rPr lang="en-US" sz="1600" dirty="0" smtClean="0"/>
              <a:t> petit?</a:t>
            </a:r>
          </a:p>
          <a:p>
            <a:r>
              <a:rPr lang="en-US" sz="1600" dirty="0" smtClean="0"/>
              <a:t>………………………………………………………………………………………………</a:t>
            </a:r>
          </a:p>
          <a:p>
            <a:r>
              <a:rPr lang="en-US" sz="1600" dirty="0" smtClean="0"/>
              <a:t>Comment </a:t>
            </a:r>
            <a:r>
              <a:rPr lang="en-US" sz="1600" dirty="0" err="1" smtClean="0"/>
              <a:t>sont</a:t>
            </a:r>
            <a:r>
              <a:rPr lang="en-US" sz="1600" dirty="0" smtClean="0"/>
              <a:t> </a:t>
            </a:r>
            <a:r>
              <a:rPr lang="en-US" sz="1600" dirty="0" err="1" smtClean="0"/>
              <a:t>Astérix</a:t>
            </a:r>
            <a:r>
              <a:rPr lang="en-US" sz="1600" dirty="0" smtClean="0"/>
              <a:t> </a:t>
            </a:r>
            <a:r>
              <a:rPr lang="en-US" sz="1600" dirty="0" smtClean="0"/>
              <a:t>et </a:t>
            </a:r>
            <a:r>
              <a:rPr lang="en-US" sz="1600" dirty="0" err="1" smtClean="0"/>
              <a:t>Obélix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………………………………………………………………………………………………</a:t>
            </a:r>
          </a:p>
          <a:p>
            <a:r>
              <a:rPr lang="en-US" sz="1600" dirty="0" smtClean="0"/>
              <a:t>De quoi </a:t>
            </a:r>
            <a:r>
              <a:rPr lang="en-US" sz="1600" dirty="0" err="1" smtClean="0"/>
              <a:t>mangent</a:t>
            </a:r>
            <a:r>
              <a:rPr lang="en-US" sz="1600" dirty="0" smtClean="0"/>
              <a:t> </a:t>
            </a:r>
            <a:r>
              <a:rPr lang="en-US" sz="1600" dirty="0" err="1" smtClean="0"/>
              <a:t>ses</a:t>
            </a:r>
            <a:r>
              <a:rPr lang="en-US" sz="1600" dirty="0" smtClean="0"/>
              <a:t> </a:t>
            </a:r>
            <a:r>
              <a:rPr lang="en-US" sz="1600" dirty="0" err="1" smtClean="0"/>
              <a:t>souris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………………………………………………………………………………………………</a:t>
            </a:r>
          </a:p>
          <a:p>
            <a:endParaRPr lang="en-US" sz="16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6000" dirty="0" err="1" smtClean="0"/>
              <a:t>Oui</a:t>
            </a:r>
            <a:r>
              <a:rPr lang="en-US" sz="6000" dirty="0" smtClean="0"/>
              <a:t>, </a:t>
            </a:r>
            <a:r>
              <a:rPr lang="en-US" sz="6000" dirty="0" err="1" smtClean="0"/>
              <a:t>j’ai</a:t>
            </a:r>
            <a:r>
              <a:rPr lang="en-US" sz="6000" dirty="0" smtClean="0"/>
              <a:t>……………….</a:t>
            </a:r>
            <a:endParaRPr lang="en-US" sz="6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9418" y="2209800"/>
            <a:ext cx="8610600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/>
              <a:t>Non, je </a:t>
            </a:r>
            <a:r>
              <a:rPr lang="en-US" sz="6000" dirty="0" err="1" smtClean="0"/>
              <a:t>n’ai</a:t>
            </a:r>
            <a:r>
              <a:rPr lang="en-US" sz="6000" dirty="0" smtClean="0"/>
              <a:t> pas de………</a:t>
            </a:r>
            <a:endParaRPr lang="en-US" sz="6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4159044"/>
            <a:ext cx="7696200" cy="178455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dirty="0" smtClean="0"/>
          </a:p>
          <a:p>
            <a:r>
              <a:rPr lang="en-US" sz="5400" dirty="0" err="1" smtClean="0"/>
              <a:t>mais</a:t>
            </a:r>
            <a:r>
              <a:rPr lang="en-US" sz="5400" dirty="0" smtClean="0"/>
              <a:t>, je </a:t>
            </a:r>
            <a:r>
              <a:rPr lang="en-US" sz="5400" dirty="0" err="1" smtClean="0"/>
              <a:t>voudrais</a:t>
            </a:r>
            <a:r>
              <a:rPr lang="en-US" sz="5400" dirty="0" smtClean="0"/>
              <a:t> </a:t>
            </a:r>
            <a:r>
              <a:rPr lang="en-US" sz="5400" dirty="0" err="1" smtClean="0"/>
              <a:t>bien</a:t>
            </a:r>
            <a:r>
              <a:rPr lang="en-US" sz="5400" dirty="0" smtClean="0"/>
              <a:t> </a:t>
            </a:r>
            <a:r>
              <a:rPr lang="en-US" sz="5400" dirty="0" err="1" smtClean="0"/>
              <a:t>avoir</a:t>
            </a:r>
            <a:r>
              <a:rPr lang="en-US" sz="5400" dirty="0" smtClean="0"/>
              <a:t>………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55360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C:\Users\sthomas\AppData\Local\Microsoft\Windows\Temporary Internet Files\Content.IE5\4LR648PH\MP91022109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02206"/>
            <a:ext cx="2281486" cy="178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thomas\AppData\Local\Microsoft\Windows\Temporary Internet Files\Content.IE5\R0IGR3JF\MP90042225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1236"/>
            <a:ext cx="1219200" cy="182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homas\AppData\Local\Microsoft\Windows\Temporary Internet Files\Content.IE5\YJ3E03Y5\MP90026225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9168"/>
            <a:ext cx="1676400" cy="166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thomas\AppData\Local\Microsoft\Windows\Temporary Internet Files\Content.IE5\4LR648PH\MP90031440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614" y="253711"/>
            <a:ext cx="2444034" cy="151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thomas\AppData\Local\Microsoft\Windows\Temporary Internet Files\Content.IE5\YJ3E03Y5\MP900427744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7648" y="152399"/>
            <a:ext cx="1581443" cy="158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thomas\AppData\Local\Microsoft\Windows\Temporary Internet Files\Content.IE5\4LR648PH\MP900427743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213" y="227515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thomas\AppData\Local\Microsoft\Windows\Temporary Internet Files\Content.IE5\YJ3E03Y5\MP900448371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0315" y="2438400"/>
            <a:ext cx="1397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thomas\AppData\Local\Microsoft\Windows\Temporary Internet Files\Content.IE5\EUJO6AZ2\MP900442406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1517266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encrypted-tbn0.gstatic.com/images?q=tbn:ANd9GcQg9zntRJsuyEVo79ItbN7QG9Ld1xMLw-njy-8kXZuPL-Vb3zY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213" y="4800601"/>
            <a:ext cx="2262188" cy="169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sthomas\AppData\Local\Microsoft\Windows\Temporary Internet Files\Content.IE5\R0IGR3JF\MP900433157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9182" y="2362200"/>
            <a:ext cx="1984567" cy="198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sthomas\AppData\Local\Microsoft\Windows\Temporary Internet Files\Content.IE5\4LR648PH\MP900314296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815" y="5264485"/>
            <a:ext cx="2146485" cy="107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63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4038600" cy="4525963"/>
          </a:xfrm>
        </p:spPr>
        <p:txBody>
          <a:bodyPr>
            <a:noAutofit/>
          </a:bodyPr>
          <a:lstStyle/>
          <a:p>
            <a:r>
              <a:rPr lang="en-US" dirty="0"/>
              <a:t>un </a:t>
            </a:r>
            <a:r>
              <a:rPr lang="en-US" dirty="0" err="1"/>
              <a:t>chien</a:t>
            </a:r>
            <a:endParaRPr lang="en-US" dirty="0"/>
          </a:p>
          <a:p>
            <a:r>
              <a:rPr lang="en-US" dirty="0"/>
              <a:t>un chat</a:t>
            </a:r>
          </a:p>
          <a:p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souris</a:t>
            </a:r>
            <a:endParaRPr lang="en-US" dirty="0"/>
          </a:p>
          <a:p>
            <a:r>
              <a:rPr lang="en-US" dirty="0"/>
              <a:t>un hamster</a:t>
            </a:r>
          </a:p>
          <a:p>
            <a:r>
              <a:rPr lang="en-US" dirty="0"/>
              <a:t>un </a:t>
            </a:r>
            <a:r>
              <a:rPr lang="en-US" dirty="0" err="1"/>
              <a:t>perroquet</a:t>
            </a:r>
            <a:endParaRPr lang="en-US" dirty="0"/>
          </a:p>
          <a:p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perruche</a:t>
            </a:r>
            <a:endParaRPr lang="en-US" dirty="0"/>
          </a:p>
          <a:p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tortue</a:t>
            </a:r>
            <a:r>
              <a:rPr lang="en-US" dirty="0"/>
              <a:t> (marine)</a:t>
            </a:r>
          </a:p>
          <a:p>
            <a:r>
              <a:rPr lang="en-US" dirty="0"/>
              <a:t>un </a:t>
            </a:r>
            <a:r>
              <a:rPr lang="en-US" dirty="0" err="1"/>
              <a:t>cochon</a:t>
            </a:r>
            <a:r>
              <a:rPr lang="en-US" dirty="0"/>
              <a:t> </a:t>
            </a:r>
            <a:r>
              <a:rPr lang="en-US" dirty="0" err="1"/>
              <a:t>d’Inde</a:t>
            </a:r>
            <a:endParaRPr lang="en-US" dirty="0"/>
          </a:p>
          <a:p>
            <a:r>
              <a:rPr lang="en-US" dirty="0"/>
              <a:t>u</a:t>
            </a:r>
            <a:r>
              <a:rPr lang="en-US" dirty="0" smtClean="0"/>
              <a:t>n lapin</a:t>
            </a:r>
            <a:endParaRPr lang="en-US" dirty="0"/>
          </a:p>
          <a:p>
            <a:r>
              <a:rPr lang="en-US" dirty="0"/>
              <a:t>un cheval</a:t>
            </a:r>
          </a:p>
          <a:p>
            <a:r>
              <a:rPr lang="en-US" dirty="0"/>
              <a:t>un </a:t>
            </a:r>
            <a:r>
              <a:rPr lang="en-US" dirty="0" err="1"/>
              <a:t>poisson</a:t>
            </a:r>
            <a:r>
              <a:rPr lang="en-US" dirty="0"/>
              <a:t> </a:t>
            </a:r>
            <a:r>
              <a:rPr lang="en-US" dirty="0" smtClean="0"/>
              <a:t>rouge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82308" y="317212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u</a:t>
            </a:r>
            <a:r>
              <a:rPr lang="en-US" sz="3200" dirty="0" smtClean="0"/>
              <a:t>n </a:t>
            </a:r>
            <a:r>
              <a:rPr lang="en-US" sz="3200" dirty="0" err="1" smtClean="0"/>
              <a:t>oiseau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85417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homas\AppData\Local\Microsoft\Windows\Temporary Internet Files\Content.IE5\YJ3E03Y5\MP90044109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" y="238898"/>
            <a:ext cx="14478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thomas\AppData\Local\Microsoft\Windows\Temporary Internet Files\Content.IE5\EUJO6AZ2\MP90031428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4302"/>
            <a:ext cx="2951053" cy="149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thomas\AppData\Local\Microsoft\Windows\Temporary Internet Files\Content.IE5\YJ3E03Y5\MP90040152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4302"/>
            <a:ext cx="2255520" cy="150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thomas\AppData\Local\Microsoft\Windows\Temporary Internet Files\Content.IE5\YJ3E03Y5\MP90043929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" y="2880360"/>
            <a:ext cx="2514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4seasonsoutdoorservices.com/Images/LawnPests/ant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25530"/>
            <a:ext cx="1553849" cy="277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sthomas\AppData\Local\Microsoft\Windows\Temporary Internet Files\Content.IE5\YJ3E03Y5\MP900431017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83739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sthomas\AppData\Local\Microsoft\Windows\Temporary Internet Files\Content.IE5\YJ3E03Y5\MP900444588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253" y="4800600"/>
            <a:ext cx="2423347" cy="181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sthomas\AppData\Local\Microsoft\Windows\Temporary Internet Files\Content.IE5\4LR648PH\MP900262667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09394"/>
            <a:ext cx="2563074" cy="170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sthomas\AppData\Local\Microsoft\Windows\Temporary Internet Files\Content.IE5\YJ3E03Y5\MP900432870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2110"/>
            <a:ext cx="152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512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chèvre</a:t>
            </a:r>
            <a:endParaRPr lang="en-US" dirty="0"/>
          </a:p>
          <a:p>
            <a:r>
              <a:rPr lang="en-US" dirty="0"/>
              <a:t>un serpent</a:t>
            </a:r>
          </a:p>
          <a:p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grenouille</a:t>
            </a:r>
            <a:endParaRPr lang="en-US" dirty="0"/>
          </a:p>
          <a:p>
            <a:r>
              <a:rPr lang="en-US" dirty="0"/>
              <a:t>des </a:t>
            </a:r>
            <a:r>
              <a:rPr lang="en-US" dirty="0" err="1"/>
              <a:t>fourmis</a:t>
            </a:r>
            <a:endParaRPr lang="en-US" dirty="0"/>
          </a:p>
          <a:p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vache</a:t>
            </a:r>
            <a:endParaRPr lang="en-US" dirty="0"/>
          </a:p>
          <a:p>
            <a:r>
              <a:rPr lang="en-US" dirty="0"/>
              <a:t>un mouton</a:t>
            </a:r>
          </a:p>
          <a:p>
            <a:r>
              <a:rPr lang="en-US" dirty="0"/>
              <a:t>un singe</a:t>
            </a:r>
          </a:p>
          <a:p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poule</a:t>
            </a:r>
            <a:endParaRPr lang="en-US" dirty="0"/>
          </a:p>
          <a:p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araignée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290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Adjectives – </a:t>
            </a:r>
            <a:r>
              <a:rPr lang="en-US" dirty="0"/>
              <a:t>r</a:t>
            </a:r>
            <a:r>
              <a:rPr lang="en-US" dirty="0" smtClean="0"/>
              <a:t>ule number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adjectives must agree to the gender and the number of the noun: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Feminine singular 	la</a:t>
            </a:r>
            <a:r>
              <a:rPr lang="en-US" dirty="0" smtClean="0"/>
              <a:t> </a:t>
            </a:r>
            <a:r>
              <a:rPr lang="en-US" dirty="0" err="1" smtClean="0"/>
              <a:t>souris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grand</a:t>
            </a:r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 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Masculine singular	le </a:t>
            </a:r>
            <a:r>
              <a:rPr lang="en-US" dirty="0" err="1" smtClean="0"/>
              <a:t>chien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grand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Feminine plural		les </a:t>
            </a:r>
            <a:r>
              <a:rPr lang="en-US" dirty="0" err="1" smtClean="0"/>
              <a:t>souris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grand</a:t>
            </a:r>
            <a:r>
              <a:rPr lang="en-US" dirty="0" err="1" smtClean="0">
                <a:solidFill>
                  <a:srgbClr val="FF0000"/>
                </a:solidFill>
              </a:rPr>
              <a:t>es</a:t>
            </a:r>
            <a:endParaRPr lang="en-US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Masculine plural	les </a:t>
            </a:r>
            <a:r>
              <a:rPr lang="en-US" dirty="0" err="1" smtClean="0"/>
              <a:t>chiens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grand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867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</a:t>
            </a:r>
            <a:r>
              <a:rPr lang="en-US" dirty="0" err="1" smtClean="0"/>
              <a:t>Schaum’s</a:t>
            </a:r>
            <a:r>
              <a:rPr lang="en-US" dirty="0" smtClean="0"/>
              <a:t> </a:t>
            </a:r>
            <a:r>
              <a:rPr lang="en-US" smtClean="0"/>
              <a:t>Grammar page 26-31 </a:t>
            </a:r>
            <a:r>
              <a:rPr lang="en-US" dirty="0" smtClean="0"/>
              <a:t>For exercises to </a:t>
            </a:r>
            <a:r>
              <a:rPr lang="en-US" dirty="0" err="1" smtClean="0"/>
              <a:t>practise</a:t>
            </a:r>
            <a:r>
              <a:rPr lang="en-US" dirty="0" smtClean="0"/>
              <a:t> agreement of adjectives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507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Adjectives – Rule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putting an adjective next to a noun, always put the adjective </a:t>
            </a:r>
            <a:r>
              <a:rPr lang="en-US" b="1" u="sng" dirty="0" smtClean="0"/>
              <a:t>after</a:t>
            </a:r>
            <a:r>
              <a:rPr lang="en-US" u="sng" dirty="0" smtClean="0"/>
              <a:t> </a:t>
            </a:r>
            <a:r>
              <a:rPr lang="en-US" dirty="0" smtClean="0"/>
              <a:t>the noun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souris</a:t>
            </a:r>
            <a:r>
              <a:rPr lang="en-US" dirty="0" smtClean="0"/>
              <a:t> </a:t>
            </a:r>
            <a:r>
              <a:rPr lang="en-US" u="sng" dirty="0" err="1" smtClean="0"/>
              <a:t>grise</a:t>
            </a:r>
            <a:r>
              <a:rPr lang="en-US" dirty="0" smtClean="0"/>
              <a:t>		des </a:t>
            </a:r>
            <a:r>
              <a:rPr lang="en-US" dirty="0" err="1" smtClean="0"/>
              <a:t>souris</a:t>
            </a:r>
            <a:r>
              <a:rPr lang="en-US" dirty="0" smtClean="0"/>
              <a:t> </a:t>
            </a:r>
            <a:r>
              <a:rPr lang="en-US" u="sng" dirty="0" err="1" smtClean="0"/>
              <a:t>grises</a:t>
            </a:r>
            <a:endParaRPr lang="en-US" u="sng" dirty="0" smtClean="0"/>
          </a:p>
          <a:p>
            <a:pPr marL="0" indent="0">
              <a:buNone/>
            </a:pPr>
            <a:r>
              <a:rPr lang="en-US" dirty="0"/>
              <a:t>u</a:t>
            </a:r>
            <a:r>
              <a:rPr lang="en-US" dirty="0" smtClean="0"/>
              <a:t>n chat </a:t>
            </a:r>
            <a:r>
              <a:rPr lang="en-US" u="sng" dirty="0" err="1" smtClean="0"/>
              <a:t>brun</a:t>
            </a:r>
            <a:r>
              <a:rPr lang="en-US" dirty="0" smtClean="0"/>
              <a:t>		des chats </a:t>
            </a:r>
            <a:r>
              <a:rPr lang="en-US" u="sng" dirty="0" err="1" smtClean="0"/>
              <a:t>bruns</a:t>
            </a:r>
            <a:endParaRPr lang="en-US" u="sng" dirty="0" smtClean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xmlns="" val="18554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BAGS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Exceptions to the rule: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n-US" dirty="0" smtClean="0"/>
              <a:t>EAUTY	- beau/belle, </a:t>
            </a:r>
            <a:r>
              <a:rPr lang="en-US" dirty="0" err="1" smtClean="0"/>
              <a:t>joli</a:t>
            </a:r>
            <a:r>
              <a:rPr lang="en-US" dirty="0" smtClean="0"/>
              <a:t>/e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 smtClean="0"/>
              <a:t>GE	- </a:t>
            </a:r>
            <a:r>
              <a:rPr lang="en-US" dirty="0" err="1" smtClean="0"/>
              <a:t>jeune</a:t>
            </a:r>
            <a:r>
              <a:rPr lang="en-US" dirty="0" smtClean="0"/>
              <a:t>, </a:t>
            </a:r>
            <a:r>
              <a:rPr lang="en-US" dirty="0" err="1" smtClean="0"/>
              <a:t>vieux</a:t>
            </a:r>
            <a:r>
              <a:rPr lang="en-US" dirty="0" smtClean="0"/>
              <a:t>/</a:t>
            </a:r>
            <a:r>
              <a:rPr lang="en-US" dirty="0" err="1" smtClean="0"/>
              <a:t>vieille</a:t>
            </a:r>
            <a:endParaRPr lang="en-US" dirty="0" smtClean="0"/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</a:t>
            </a:r>
            <a:r>
              <a:rPr lang="en-US" dirty="0" smtClean="0"/>
              <a:t>OODNESS – bon/bonne, </a:t>
            </a:r>
            <a:r>
              <a:rPr lang="en-US" dirty="0" err="1" smtClean="0"/>
              <a:t>mauvais</a:t>
            </a:r>
            <a:r>
              <a:rPr lang="en-US" dirty="0" smtClean="0"/>
              <a:t>/e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dirty="0" smtClean="0"/>
              <a:t>IZE – grand/e, petit/e</a:t>
            </a:r>
          </a:p>
          <a:p>
            <a:pPr marL="0" indent="0">
              <a:buNone/>
            </a:pPr>
            <a:r>
              <a:rPr lang="en-US" dirty="0" smtClean="0"/>
              <a:t>e.g. </a:t>
            </a:r>
            <a:r>
              <a:rPr lang="en-US" dirty="0" err="1" smtClean="0"/>
              <a:t>j’ai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u="sng" dirty="0" smtClean="0"/>
              <a:t>petite</a:t>
            </a:r>
            <a:r>
              <a:rPr lang="en-US" dirty="0" smtClean="0"/>
              <a:t> </a:t>
            </a:r>
            <a:r>
              <a:rPr lang="en-US" dirty="0" err="1" smtClean="0"/>
              <a:t>souris</a:t>
            </a:r>
            <a:r>
              <a:rPr lang="en-US" dirty="0" smtClean="0"/>
              <a:t> </a:t>
            </a:r>
            <a:r>
              <a:rPr lang="en-US" u="sng" dirty="0" err="1" smtClean="0"/>
              <a:t>brune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019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</a:t>
            </a:r>
            <a:r>
              <a:rPr lang="en-US" dirty="0" err="1" smtClean="0"/>
              <a:t>schaum’s</a:t>
            </a:r>
            <a:r>
              <a:rPr lang="en-US" dirty="0" smtClean="0"/>
              <a:t> </a:t>
            </a:r>
            <a:r>
              <a:rPr lang="en-US" smtClean="0"/>
              <a:t>Grammar page 36-41 </a:t>
            </a:r>
            <a:r>
              <a:rPr lang="en-US" dirty="0" smtClean="0"/>
              <a:t>to </a:t>
            </a:r>
            <a:r>
              <a:rPr lang="en-US" dirty="0" err="1" smtClean="0"/>
              <a:t>practise</a:t>
            </a:r>
            <a:r>
              <a:rPr lang="en-US" dirty="0" smtClean="0"/>
              <a:t> the position of adjectives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228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578</Words>
  <Application>Microsoft Office PowerPoint</Application>
  <PresentationFormat>On-screen Show (4:3)</PresentationFormat>
  <Paragraphs>138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Document</vt:lpstr>
      <vt:lpstr>As-tu un animal à la maison?</vt:lpstr>
      <vt:lpstr>Oui, j’ai……………….</vt:lpstr>
      <vt:lpstr>Slide 3</vt:lpstr>
      <vt:lpstr>Slide 4</vt:lpstr>
      <vt:lpstr>Slide 5</vt:lpstr>
      <vt:lpstr>Slide 6</vt:lpstr>
      <vt:lpstr>Adjectives – rule number 1</vt:lpstr>
      <vt:lpstr>Adjectives – Rule 2</vt:lpstr>
      <vt:lpstr>BAGS</vt:lpstr>
      <vt:lpstr>colours</vt:lpstr>
      <vt:lpstr>other adjectives to describe pets</vt:lpstr>
      <vt:lpstr>Possesive adjectives</vt:lpstr>
      <vt:lpstr>Lisez!</vt:lpstr>
      <vt:lpstr>Mes animaux</vt:lpstr>
      <vt:lpstr>Les questions sur le texte: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Thomas</dc:creator>
  <cp:lastModifiedBy>darko.miletic</cp:lastModifiedBy>
  <cp:revision>27</cp:revision>
  <dcterms:created xsi:type="dcterms:W3CDTF">2012-09-30T17:16:18Z</dcterms:created>
  <dcterms:modified xsi:type="dcterms:W3CDTF">2013-10-09T09:50:12Z</dcterms:modified>
</cp:coreProperties>
</file>