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88AE71-9246-419A-A3CC-A0899753036E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BC763F6-3097-4522-8238-7345D12255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POJAM I VRSTE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EMOCIJE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EMOCIJE PREDSTAVLJAJU SUBJEKTIVNI DO</a:t>
            </a:r>
            <a:r>
              <a:rPr lang="sr-Latn-RS" dirty="0" smtClean="0"/>
              <a:t>ŽIVLJAJ KOJI IZAZIVA NIZ PROMENA NA FIZIOLOŠKOM, EMOCIONALNOM I PONAŠAJNOM NIVOU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sr-Latn-RS" dirty="0" smtClean="0"/>
              <a:t>loge emocija: </a:t>
            </a:r>
            <a:r>
              <a:rPr lang="sr-Latn-RS" i="1" dirty="0" smtClean="0"/>
              <a:t>adaptacija</a:t>
            </a:r>
            <a:r>
              <a:rPr lang="sr-Latn-RS" dirty="0" smtClean="0"/>
              <a:t> i </a:t>
            </a:r>
            <a:r>
              <a:rPr lang="sr-Latn-RS" b="1" dirty="0" smtClean="0"/>
              <a:t>komunikacija</a:t>
            </a:r>
          </a:p>
          <a:p>
            <a:endParaRPr lang="sr-Latn-RS" dirty="0"/>
          </a:p>
          <a:p>
            <a:r>
              <a:rPr lang="en-US" dirty="0" smtClean="0"/>
              <a:t>P</a:t>
            </a:r>
            <a:r>
              <a:rPr lang="sr-Latn-RS" dirty="0" smtClean="0"/>
              <a:t>romene: </a:t>
            </a:r>
            <a:r>
              <a:rPr lang="sr-Latn-RS" dirty="0" smtClean="0">
                <a:solidFill>
                  <a:srgbClr val="FF0000"/>
                </a:solidFill>
              </a:rPr>
              <a:t>Fiziološke</a:t>
            </a:r>
            <a:r>
              <a:rPr lang="sr-Latn-RS" dirty="0" smtClean="0"/>
              <a:t> (promene u organizmu),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sr-Latn-RS" dirty="0" smtClean="0">
                <a:solidFill>
                  <a:srgbClr val="FF0000"/>
                </a:solidFill>
              </a:rPr>
              <a:t>ognitivno-saznajne </a:t>
            </a:r>
            <a:r>
              <a:rPr lang="sr-Latn-RS" dirty="0" smtClean="0"/>
              <a:t>(emocije modifikuju i misaone procese)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sr-Latn-RS" dirty="0" smtClean="0">
                <a:solidFill>
                  <a:srgbClr val="FF0000"/>
                </a:solidFill>
              </a:rPr>
              <a:t>onašajne promene </a:t>
            </a:r>
            <a:r>
              <a:rPr lang="sr-Latn-RS" dirty="0" smtClean="0"/>
              <a:t>(spolja vidljivi aspekti ponašanja)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Kvaliteti svih emocija:</a:t>
            </a:r>
          </a:p>
          <a:p>
            <a:r>
              <a:rPr lang="sr-Latn-RS" u="sng" dirty="0" smtClean="0"/>
              <a:t>polarizovanost</a:t>
            </a:r>
            <a:r>
              <a:rPr lang="sr-Latn-RS" dirty="0" smtClean="0"/>
              <a:t> (prijatan ili neprijatan emoc.ton)</a:t>
            </a:r>
          </a:p>
          <a:p>
            <a:r>
              <a:rPr lang="en-US" u="sng" dirty="0" smtClean="0"/>
              <a:t>P</a:t>
            </a:r>
            <a:r>
              <a:rPr lang="sr-Latn-RS" u="sng" dirty="0" smtClean="0"/>
              <a:t>ovezanost sa iskustvenim objektom </a:t>
            </a:r>
            <a:r>
              <a:rPr lang="sr-Latn-RS" dirty="0" smtClean="0"/>
              <a:t>(postoji uzrok za emociju)</a:t>
            </a:r>
          </a:p>
          <a:p>
            <a:r>
              <a:rPr lang="sr-Latn-RS" u="sng" dirty="0" smtClean="0"/>
              <a:t>Složenost</a:t>
            </a:r>
          </a:p>
          <a:p>
            <a:r>
              <a:rPr lang="sr-Latn-RS" u="sng" dirty="0" smtClean="0"/>
              <a:t>Intezitet</a:t>
            </a:r>
          </a:p>
          <a:p>
            <a:pPr>
              <a:buFont typeface="Courier New" pitchFamily="49" charset="0"/>
              <a:buChar char="o"/>
            </a:pPr>
            <a:endParaRPr lang="sr-Latn-RS" dirty="0" smtClean="0"/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odela prema složenosti: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rimarne (radost,tuga,gnev,strah, gadjenje)</a:t>
            </a:r>
          </a:p>
          <a:p>
            <a:r>
              <a:rPr lang="sr-Latn-RS" dirty="0" smtClean="0"/>
              <a:t>Složene (nastaju stapanjem primarnih emocija, npr. prekor, strahopoštovanje, prezir...)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odela prema intezitetu i trajanju:</a:t>
            </a:r>
          </a:p>
          <a:p>
            <a:r>
              <a:rPr lang="en-US" dirty="0" smtClean="0"/>
              <a:t>A</a:t>
            </a:r>
            <a:r>
              <a:rPr lang="sr-Latn-RS" dirty="0" smtClean="0"/>
              <a:t>fekat</a:t>
            </a:r>
          </a:p>
          <a:p>
            <a:r>
              <a:rPr lang="en-US" dirty="0" smtClean="0"/>
              <a:t>R</a:t>
            </a:r>
            <a:r>
              <a:rPr lang="sr-Latn-RS" dirty="0" smtClean="0"/>
              <a:t>aspoloženje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entiment</a:t>
            </a:r>
          </a:p>
          <a:p>
            <a:r>
              <a:rPr lang="en-US" dirty="0" smtClean="0"/>
              <a:t>A</a:t>
            </a:r>
            <a:r>
              <a:rPr lang="sr-Latn-RS" dirty="0" smtClean="0"/>
              <a:t>fektivni ton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ostoji niz organskih reakciha u sklopu emotivnog doživljaja. Reaguju različiti organski sistemi – endokrini, kardio-vaskularni, nervni...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</TotalTime>
  <Words>142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EMOCIJE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EMOCIJE</dc:title>
  <dc:creator>dragana.milovanovic</dc:creator>
  <cp:lastModifiedBy>dragana.milovanovic</cp:lastModifiedBy>
  <cp:revision>4</cp:revision>
  <dcterms:created xsi:type="dcterms:W3CDTF">2016-02-29T09:36:46Z</dcterms:created>
  <dcterms:modified xsi:type="dcterms:W3CDTF">2016-02-29T09:59:05Z</dcterms:modified>
</cp:coreProperties>
</file>